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notesMasterIdLst>
    <p:notesMasterId r:id="rId21"/>
  </p:notesMasterIdLst>
  <p:sldIdLst>
    <p:sldId id="256" r:id="rId12"/>
    <p:sldId id="257" r:id="rId13"/>
    <p:sldId id="258" r:id="rId14"/>
    <p:sldId id="259" r:id="rId15"/>
    <p:sldId id="260" r:id="rId16"/>
    <p:sldId id="261" r:id="rId17"/>
    <p:sldId id="262" r:id="rId18"/>
    <p:sldId id="263" r:id="rId19"/>
    <p:sldId id="264" r:id="rId20"/>
  </p:sldIdLst>
  <p:sldSz cx="10080625" cy="7559675"/>
  <p:notesSz cx="7104063"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kmanhk"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84"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266"/>
    </p:cViewPr>
  </p:sorterViewPr>
  <p:notesViewPr>
    <p:cSldViewPr>
      <p:cViewPr>
        <p:scale>
          <a:sx n="100" d="100"/>
          <a:sy n="100" d="100"/>
        </p:scale>
        <p:origin x="1668" y="-1464"/>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07" name="AutoShape 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08" name="AutoShape 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09" name="AutoShape 4"/>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0" name="AutoShape 5"/>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1" name="AutoShape 6"/>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2" name="AutoShape 7"/>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3" name="AutoShape 8"/>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4" name="AutoShape 9"/>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5" name="AutoShape 10"/>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6" name="AutoShape 1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7" name="AutoShape 1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8" name="AutoShape 1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19" name="AutoShape 14"/>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0" name="AutoShape 15"/>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1" name="AutoShape 16"/>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2" name="AutoShape 17"/>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3" name="AutoShape 18"/>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4" name="Rectangle 19"/>
          <p:cNvSpPr>
            <a:spLocks noGrp="1" noRot="1" noChangeAspect="1" noChangeArrowheads="1"/>
          </p:cNvSpPr>
          <p:nvPr>
            <p:ph type="sldImg"/>
          </p:nvPr>
        </p:nvSpPr>
        <p:spPr bwMode="auto">
          <a:xfrm>
            <a:off x="1362075" y="862013"/>
            <a:ext cx="4352925" cy="326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2308" name="Rectangle 20"/>
          <p:cNvSpPr>
            <a:spLocks noGrp="1" noChangeArrowheads="1"/>
          </p:cNvSpPr>
          <p:nvPr>
            <p:ph type="body"/>
          </p:nvPr>
        </p:nvSpPr>
        <p:spPr bwMode="auto">
          <a:xfrm>
            <a:off x="677288" y="4479827"/>
            <a:ext cx="5722635" cy="479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altLang="nl-NL" noProof="0" smtClean="0"/>
          </a:p>
        </p:txBody>
      </p:sp>
      <p:sp>
        <p:nvSpPr>
          <p:cNvPr id="21526" name="Text Box 21"/>
          <p:cNvSpPr txBox="1">
            <a:spLocks noChangeArrowheads="1"/>
          </p:cNvSpPr>
          <p:nvPr/>
        </p:nvSpPr>
        <p:spPr bwMode="auto">
          <a:xfrm>
            <a:off x="0" y="0"/>
            <a:ext cx="3056747"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7" name="Text Box 22"/>
          <p:cNvSpPr txBox="1">
            <a:spLocks noChangeArrowheads="1"/>
          </p:cNvSpPr>
          <p:nvPr/>
        </p:nvSpPr>
        <p:spPr bwMode="auto">
          <a:xfrm>
            <a:off x="4020465" y="0"/>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1528" name="Text Box 23"/>
          <p:cNvSpPr txBox="1">
            <a:spLocks noChangeArrowheads="1"/>
          </p:cNvSpPr>
          <p:nvPr/>
        </p:nvSpPr>
        <p:spPr bwMode="auto">
          <a:xfrm>
            <a:off x="0" y="9722502"/>
            <a:ext cx="3056747"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12312" name="Rectangle 24"/>
          <p:cNvSpPr>
            <a:spLocks noGrp="1" noChangeArrowheads="1"/>
          </p:cNvSpPr>
          <p:nvPr>
            <p:ph type="sldNum"/>
          </p:nvPr>
        </p:nvSpPr>
        <p:spPr bwMode="auto">
          <a:xfrm>
            <a:off x="4020465" y="9722502"/>
            <a:ext cx="3055254" cy="48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fld id="{0D349B82-9EF7-4D3F-A0F9-AD78A9D59BE8}" type="slidenum">
              <a:rPr lang="nl-NL" altLang="nl-NL"/>
              <a:pPr/>
              <a:t>‹nr.›</a:t>
            </a:fld>
            <a:endParaRPr lang="nl-NL" altLang="nl-NL"/>
          </a:p>
        </p:txBody>
      </p:sp>
    </p:spTree>
    <p:extLst>
      <p:ext uri="{BB962C8B-B14F-4D97-AF65-F5344CB8AC3E}">
        <p14:creationId xmlns:p14="http://schemas.microsoft.com/office/powerpoint/2010/main" val="36145391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79E06B3C-390D-4C52-8572-7AFCC43013D3}" type="slidenum">
              <a:rPr lang="nl-NL" altLang="nl-NL">
                <a:solidFill>
                  <a:srgbClr val="000000"/>
                </a:solidFill>
                <a:latin typeface="Times New Roman" panose="02020603050405020304" pitchFamily="18" charset="0"/>
              </a:rPr>
              <a:pPr eaLnBrk="1"/>
              <a:t>1</a:t>
            </a:fld>
            <a:endParaRPr lang="nl-NL" altLang="nl-NL">
              <a:solidFill>
                <a:srgbClr val="000000"/>
              </a:solidFill>
              <a:latin typeface="Times New Roman" panose="02020603050405020304" pitchFamily="18" charset="0"/>
            </a:endParaRPr>
          </a:p>
        </p:txBody>
      </p:sp>
      <p:sp>
        <p:nvSpPr>
          <p:cNvPr id="22531"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078BA02-9013-48DB-90FC-CBF43B5E17EC}"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1</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2532"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3"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2534" name="Text Box 4"/>
          <p:cNvSpPr txBox="1">
            <a:spLocks noChangeArrowheads="1"/>
          </p:cNvSpPr>
          <p:nvPr/>
        </p:nvSpPr>
        <p:spPr bwMode="auto">
          <a:xfrm>
            <a:off x="677288" y="4686496"/>
            <a:ext cx="5412335" cy="544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1pPr>
            <a:lvl2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2pPr>
            <a:lvl3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3pPr>
            <a:lvl4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4pPr>
            <a:lvl5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a:p>
            <a:pPr eaLnBrk="1">
              <a:buClrTx/>
              <a:buFontTx/>
              <a:buNone/>
            </a:pPr>
            <a:endParaRPr lang="nl-NL" altLang="nl-NL">
              <a:solidFill>
                <a:srgbClr val="000000"/>
              </a:solidFill>
            </a:endParaRPr>
          </a:p>
          <a:p>
            <a:pPr eaLnBrk="1">
              <a:buClrTx/>
              <a:buFontTx/>
              <a:buNone/>
            </a:pPr>
            <a:endParaRPr lang="nl-NL" altLang="nl-NL">
              <a:solidFill>
                <a:srgbClr val="000000"/>
              </a:solidFill>
            </a:endParaRPr>
          </a:p>
          <a:p>
            <a:pPr eaLnBrk="1">
              <a:buClrTx/>
              <a:buFontTx/>
              <a:buNone/>
            </a:pPr>
            <a:endParaRPr lang="nl-NL" altLang="nl-NL">
              <a:solidFill>
                <a:srgbClr val="000000"/>
              </a:solidFill>
            </a:endParaRPr>
          </a:p>
          <a:p>
            <a:pPr eaLnBrk="1">
              <a:buClrTx/>
              <a:buFontTx/>
              <a:buNone/>
            </a:pPr>
            <a:endParaRPr lang="nl-NL" altLang="nl-NL">
              <a:solidFill>
                <a:srgbClr val="000000"/>
              </a:solidFill>
            </a:endParaRPr>
          </a:p>
        </p:txBody>
      </p:sp>
      <p:sp>
        <p:nvSpPr>
          <p:cNvPr id="22535" name="Text Box 5"/>
          <p:cNvSpPr txBox="1">
            <a:spLocks noChangeArrowheads="1"/>
          </p:cNvSpPr>
          <p:nvPr/>
        </p:nvSpPr>
        <p:spPr bwMode="auto">
          <a:xfrm>
            <a:off x="135757" y="4221493"/>
            <a:ext cx="6292511" cy="5604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1pPr>
            <a:lvl2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2pPr>
            <a:lvl3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3pPr>
            <a:lvl4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4pPr>
            <a:lvl5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nl-NL" sz="1100" dirty="0">
                <a:solidFill>
                  <a:schemeClr val="tx1"/>
                </a:solidFill>
              </a:rPr>
              <a:t>Wat is een levende tuin en hoe maak je die? De Branchevereniging voor Hoveniers en Groenvoorzieners (VHG) wil het concept 'De Levende Tuin' onder de aandacht brengen van de consumenten. Met dit concept wil VHG laten zien dat naast het genieten van een tuin ook andere maatschappelijke en economische waarden belangrijk zijn. Dit geldt dan niet alleen de bezitter van de tuin maar ook de samenleving. Zo draagt de levende tuin bij aan een grote variatie van planten en dieren, een verbeterde luchtkwaliteit, verkoeling, de opvang en aanwezigheid van water en het genieten van het voedsel uit eigen tuin. Een woning in een groene omgeving is meer waard dan in een verharde omgeving. Ten slotte biedt de tuin voor kinderen vaak het eerste contact met de natuur. In een levende tuin kunnen kinderen heerlijk spelen en allerhande beestjes en plantjes ontdekken.</a:t>
            </a:r>
          </a:p>
          <a:p>
            <a:pPr>
              <a:buClrTx/>
              <a:buFontTx/>
              <a:buNone/>
              <a:defRPr/>
            </a:pPr>
            <a:endParaRPr lang="nl-NL" sz="1100" dirty="0">
              <a:solidFill>
                <a:schemeClr val="tx1"/>
              </a:solidFill>
            </a:endParaRPr>
          </a:p>
          <a:p>
            <a:pPr>
              <a:buClrTx/>
              <a:buFontTx/>
              <a:buNone/>
              <a:defRPr/>
            </a:pPr>
            <a:r>
              <a:rPr lang="nl-NL" sz="1100" dirty="0">
                <a:solidFill>
                  <a:schemeClr val="tx1"/>
                </a:solidFill>
              </a:rPr>
              <a:t>Deze cursus is bedoeld om BBL cursisten vertrouwd te maken met het concept van de levende tuin waardoor ook hun handelingsbekwaamheid rondom dit concept toeneemt. Het gaat hierbij vooral om een gedragsverandering. In plaats van de beeldkwaliteit van een tuin wordt de functionaliteit daarvan leidend bij ontwerp, aanplant en beheer.</a:t>
            </a:r>
          </a:p>
          <a:p>
            <a:pPr>
              <a:buClrTx/>
              <a:buFontTx/>
              <a:buNone/>
              <a:defRPr/>
            </a:pPr>
            <a:endParaRPr lang="nl-NL" sz="1100" dirty="0">
              <a:solidFill>
                <a:schemeClr val="tx1"/>
              </a:solidFill>
            </a:endParaRPr>
          </a:p>
          <a:p>
            <a:pPr>
              <a:buClrTx/>
              <a:buFontTx/>
              <a:buNone/>
              <a:defRPr/>
            </a:pPr>
            <a:r>
              <a:rPr lang="nl-NL" sz="1100" dirty="0">
                <a:solidFill>
                  <a:schemeClr val="tx1"/>
                </a:solidFill>
              </a:rPr>
              <a:t>De rode draad voor de gehele cursus is de omvorming van een bestaande tuin in een levende tuin. Op de tweede cursusdag neemt iedere cursist informatiemateriaal (foto's en tekeningen/ontwerp) mee van een geselecteerde tuin. Op dag 4 van de cursus presenteert iedere cursist het resultaat van de omvorming van deze tuin naar een levende tuin. Tevens wordt gedurende de cursus op verschillende momenten het label van de levende tuin ingekleurd in relatie tot het uitgevoerde onderdeel.</a:t>
            </a:r>
          </a:p>
          <a:p>
            <a:pPr>
              <a:buClrTx/>
              <a:buFontTx/>
              <a:buNone/>
              <a:defRPr/>
            </a:pPr>
            <a:endParaRPr lang="nl-NL" sz="1100" dirty="0">
              <a:solidFill>
                <a:schemeClr val="tx1"/>
              </a:solidFill>
            </a:endParaRPr>
          </a:p>
          <a:p>
            <a:pPr>
              <a:buClrTx/>
              <a:buFontTx/>
              <a:buNone/>
              <a:defRPr/>
            </a:pPr>
            <a:r>
              <a:rPr lang="nl-NL" sz="1100" dirty="0">
                <a:solidFill>
                  <a:schemeClr val="tx1"/>
                </a:solidFill>
              </a:rPr>
              <a:t>De cursus beslaat vier dagen en wordt gegeven door eigen docenten en gastdocenten (bij voorkeur ondernemers). De volgende vier thema's (</a:t>
            </a:r>
            <a:r>
              <a:rPr lang="nl-NL" sz="1100" dirty="0">
                <a:solidFill>
                  <a:schemeClr val="tx1"/>
                </a:solidFill>
                <a:cs typeface="Arial" charset="0"/>
              </a:rPr>
              <a:t>één thema per cursusdag) </a:t>
            </a:r>
            <a:r>
              <a:rPr lang="nl-NL" sz="1100" dirty="0">
                <a:solidFill>
                  <a:schemeClr val="tx1"/>
                </a:solidFill>
              </a:rPr>
              <a:t>worden in de cursus behandeld:</a:t>
            </a:r>
          </a:p>
          <a:p>
            <a:pPr>
              <a:buClrTx/>
              <a:buFontTx/>
              <a:buNone/>
              <a:defRPr/>
            </a:pPr>
            <a:r>
              <a:rPr lang="nl-NL" sz="1100" dirty="0">
                <a:solidFill>
                  <a:schemeClr val="tx1"/>
                </a:solidFill>
              </a:rPr>
              <a:t>1) Aanleg (inclusief de uitgangspunten voor ontwerp),</a:t>
            </a:r>
          </a:p>
          <a:p>
            <a:pPr>
              <a:buClrTx/>
              <a:buFontTx/>
              <a:buNone/>
              <a:defRPr/>
            </a:pPr>
            <a:r>
              <a:rPr lang="nl-NL" sz="1100" dirty="0">
                <a:solidFill>
                  <a:schemeClr val="tx1"/>
                </a:solidFill>
              </a:rPr>
              <a:t>2) Onderhoud (beheer),</a:t>
            </a:r>
          </a:p>
          <a:p>
            <a:pPr>
              <a:buClrTx/>
              <a:buFontTx/>
              <a:buNone/>
              <a:defRPr/>
            </a:pPr>
            <a:r>
              <a:rPr lang="nl-NL" sz="1100" dirty="0">
                <a:solidFill>
                  <a:schemeClr val="tx1"/>
                </a:solidFill>
              </a:rPr>
              <a:t>3) Beplanting, en</a:t>
            </a:r>
          </a:p>
          <a:p>
            <a:pPr>
              <a:buClrTx/>
              <a:buFontTx/>
              <a:buNone/>
              <a:defRPr/>
            </a:pPr>
            <a:r>
              <a:rPr lang="nl-NL" sz="1100" dirty="0">
                <a:solidFill>
                  <a:schemeClr val="tx1"/>
                </a:solidFill>
              </a:rPr>
              <a:t>4) Integratie in een levende tuin.</a:t>
            </a:r>
          </a:p>
          <a:p>
            <a:pPr>
              <a:buClrTx/>
              <a:buFontTx/>
              <a:buNone/>
              <a:defRPr/>
            </a:pPr>
            <a:endParaRPr lang="nl-NL" sz="1100" dirty="0">
              <a:solidFill>
                <a:schemeClr val="tx1"/>
              </a:solidFill>
            </a:endParaRPr>
          </a:p>
          <a:p>
            <a:pPr>
              <a:buClrTx/>
              <a:defRPr/>
            </a:pPr>
            <a:r>
              <a:rPr lang="nl-NL" sz="1100" dirty="0">
                <a:solidFill>
                  <a:schemeClr val="tx1"/>
                </a:solidFill>
              </a:rPr>
              <a:t>Om te laten zien wat wordt bedoeld met (onderdelen van) de levende tuin vormen excursies naar interessante locaties integraal onderdeel van de cursus. </a:t>
            </a:r>
          </a:p>
          <a:p>
            <a:pPr eaLnBrk="1">
              <a:buClrTx/>
              <a:buFontTx/>
              <a:buNone/>
            </a:pPr>
            <a:endParaRPr lang="nl-NL" altLang="nl-NL" sz="1100" dirty="0">
              <a:solidFill>
                <a:srgbClr val="000000"/>
              </a:solidFill>
            </a:endParaRPr>
          </a:p>
        </p:txBody>
      </p:sp>
    </p:spTree>
    <p:extLst>
      <p:ext uri="{BB962C8B-B14F-4D97-AF65-F5344CB8AC3E}">
        <p14:creationId xmlns:p14="http://schemas.microsoft.com/office/powerpoint/2010/main" val="34203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D83C0C5D-C949-416B-A887-734CE8B2B15E}" type="slidenum">
              <a:rPr lang="nl-NL" altLang="nl-NL">
                <a:solidFill>
                  <a:srgbClr val="000000"/>
                </a:solidFill>
                <a:latin typeface="Times New Roman" panose="02020603050405020304" pitchFamily="18" charset="0"/>
              </a:rPr>
              <a:pPr eaLnBrk="1"/>
              <a:t>2</a:t>
            </a:fld>
            <a:endParaRPr lang="nl-NL" altLang="nl-NL">
              <a:solidFill>
                <a:srgbClr val="000000"/>
              </a:solidFill>
              <a:latin typeface="Times New Roman" panose="02020603050405020304" pitchFamily="18" charset="0"/>
            </a:endParaRPr>
          </a:p>
        </p:txBody>
      </p:sp>
      <p:sp>
        <p:nvSpPr>
          <p:cNvPr id="23555"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CDDF9CB-BFAF-44E8-A689-E5E686E6A9C3}"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2</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3556"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3558" name="Text Box 4"/>
          <p:cNvSpPr txBox="1">
            <a:spLocks noChangeArrowheads="1"/>
          </p:cNvSpPr>
          <p:nvPr/>
        </p:nvSpPr>
        <p:spPr bwMode="auto">
          <a:xfrm>
            <a:off x="608664" y="4355219"/>
            <a:ext cx="5818111" cy="33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buClrTx/>
              <a:buFontTx/>
              <a:buNone/>
              <a:defRPr/>
            </a:pPr>
            <a:r>
              <a:rPr lang="nl-NL" altLang="nl-NL" sz="1100" dirty="0">
                <a:solidFill>
                  <a:schemeClr val="tx1"/>
                </a:solidFill>
              </a:rPr>
              <a:t>Ad </a:t>
            </a:r>
            <a:r>
              <a:rPr lang="nl-NL" altLang="nl-NL" sz="1100" dirty="0">
                <a:solidFill>
                  <a:schemeClr val="tx1"/>
                </a:solidFill>
              </a:rPr>
              <a:t>1</a:t>
            </a:r>
            <a:r>
              <a:rPr lang="nl-NL" sz="1100" dirty="0">
                <a:solidFill>
                  <a:schemeClr val="tx1"/>
                </a:solidFill>
              </a:rPr>
              <a:t>: </a:t>
            </a:r>
            <a:r>
              <a:rPr lang="nl-NL" sz="1100" dirty="0">
                <a:solidFill>
                  <a:schemeClr val="tx1"/>
                </a:solidFill>
              </a:rPr>
              <a:t>Duur: Iedere dag duurt 8 uur en behandelt </a:t>
            </a:r>
            <a:r>
              <a:rPr lang="nl-NL" sz="1100" dirty="0">
                <a:solidFill>
                  <a:schemeClr val="tx1"/>
                </a:solidFill>
                <a:cs typeface="Arial" charset="0"/>
              </a:rPr>
              <a:t>één thema.</a:t>
            </a:r>
          </a:p>
          <a:p>
            <a:pPr>
              <a:buClrTx/>
              <a:buFontTx/>
              <a:buNone/>
              <a:defRPr/>
            </a:pPr>
            <a:r>
              <a:rPr lang="nl-NL" sz="1100" dirty="0">
                <a:solidFill>
                  <a:schemeClr val="tx1"/>
                </a:solidFill>
              </a:rPr>
              <a:t>De scholen plannen de vier dagen, bijvoorbeeld twee achtereenvolgende dagen plus na korte periode nog twee achtereenvolgende dagen, drie achtereenvolgende dagen plus na korte periode een dag etc.</a:t>
            </a:r>
          </a:p>
          <a:p>
            <a:pPr>
              <a:buClrTx/>
              <a:buFontTx/>
              <a:buNone/>
              <a:defRPr/>
            </a:pPr>
            <a:r>
              <a:rPr lang="nl-NL" sz="1100" dirty="0">
                <a:solidFill>
                  <a:schemeClr val="tx1"/>
                </a:solidFill>
              </a:rPr>
              <a:t>Belangrijk is dat de cursist tijd heeft om het huiswerk te maken, namelijk de omvorming van een bestaande tuin in een levende tuin.  </a:t>
            </a:r>
          </a:p>
          <a:p>
            <a:pPr>
              <a:buClrTx/>
              <a:buFontTx/>
              <a:buNone/>
              <a:defRPr/>
            </a:pPr>
            <a:endParaRPr lang="nl-NL" sz="1100" dirty="0">
              <a:solidFill>
                <a:schemeClr val="tx1"/>
              </a:solidFill>
            </a:endParaRPr>
          </a:p>
          <a:p>
            <a:pPr>
              <a:buClrTx/>
              <a:buFontTx/>
              <a:buNone/>
              <a:defRPr/>
            </a:pPr>
            <a:r>
              <a:rPr lang="nl-NL" sz="1100" dirty="0">
                <a:solidFill>
                  <a:schemeClr val="tx1"/>
                </a:solidFill>
              </a:rPr>
              <a:t>Ad 2: Beoordeling: Beoordeeld wordt op basis van 4 criteria:</a:t>
            </a:r>
          </a:p>
          <a:p>
            <a:pPr marL="162860" indent="-162860">
              <a:buClrTx/>
              <a:buFont typeface="Arial" pitchFamily="34" charset="0"/>
              <a:buChar char="•"/>
              <a:defRPr/>
            </a:pPr>
            <a:r>
              <a:rPr lang="nl-NL" sz="1100" dirty="0">
                <a:solidFill>
                  <a:schemeClr val="tx1"/>
                </a:solidFill>
              </a:rPr>
              <a:t>Aanwezigheid; alle 4 de dagen moeten gevolgd zijn</a:t>
            </a:r>
          </a:p>
          <a:p>
            <a:pPr marL="162860" indent="-162860">
              <a:buClrTx/>
              <a:buFont typeface="Arial" pitchFamily="34" charset="0"/>
              <a:buChar char="•"/>
              <a:defRPr/>
            </a:pPr>
            <a:r>
              <a:rPr lang="nl-NL" sz="1100" dirty="0">
                <a:solidFill>
                  <a:schemeClr val="tx1"/>
                </a:solidFill>
              </a:rPr>
              <a:t>Inzet: moet voldoende zijn </a:t>
            </a:r>
          </a:p>
          <a:p>
            <a:pPr marL="162860" indent="-162860">
              <a:buClrTx/>
              <a:buFont typeface="Arial" pitchFamily="34" charset="0"/>
              <a:buChar char="•"/>
              <a:defRPr/>
            </a:pPr>
            <a:r>
              <a:rPr lang="nl-NL" sz="1100" dirty="0">
                <a:solidFill>
                  <a:schemeClr val="tx1"/>
                </a:solidFill>
              </a:rPr>
              <a:t>Kennistoets; moet minimaal een 5,0 zijn,</a:t>
            </a:r>
          </a:p>
          <a:p>
            <a:pPr marL="162860" indent="-162860">
              <a:buClrTx/>
              <a:buFont typeface="Arial" pitchFamily="34" charset="0"/>
              <a:buChar char="•"/>
              <a:defRPr/>
            </a:pPr>
            <a:r>
              <a:rPr lang="nl-NL" sz="1100" dirty="0">
                <a:solidFill>
                  <a:schemeClr val="tx1"/>
                </a:solidFill>
              </a:rPr>
              <a:t>Presentatie rode draad opdracht; moet  met een voldoende beoordeeld zijn. (beoordeling  op basis van onvoldoende/voldoende/goed)</a:t>
            </a:r>
          </a:p>
          <a:p>
            <a:pPr marL="162860" indent="-162860">
              <a:buClrTx/>
              <a:buFont typeface="Arial" pitchFamily="34" charset="0"/>
              <a:buChar char="•"/>
              <a:defRPr/>
            </a:pPr>
            <a:endParaRPr lang="nl-NL" sz="1100" dirty="0">
              <a:solidFill>
                <a:schemeClr val="tx1"/>
              </a:solidFill>
            </a:endParaRPr>
          </a:p>
          <a:p>
            <a:pPr>
              <a:buClrTx/>
              <a:buFontTx/>
              <a:buNone/>
              <a:defRPr/>
            </a:pPr>
            <a:r>
              <a:rPr lang="nl-NL" sz="1100" dirty="0">
                <a:solidFill>
                  <a:schemeClr val="tx1"/>
                </a:solidFill>
              </a:rPr>
              <a:t>Ad 3: Bij positieve beoordeling ontvangt de cursist namens de VHG een branchegericht certificaat 'De levende tuin'.</a:t>
            </a:r>
          </a:p>
        </p:txBody>
      </p:sp>
    </p:spTree>
    <p:extLst>
      <p:ext uri="{BB962C8B-B14F-4D97-AF65-F5344CB8AC3E}">
        <p14:creationId xmlns:p14="http://schemas.microsoft.com/office/powerpoint/2010/main" val="59693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33F8431-C789-4ACB-878D-B7D60358F77D}" type="slidenum">
              <a:rPr lang="nl-NL" altLang="nl-NL">
                <a:solidFill>
                  <a:srgbClr val="000000"/>
                </a:solidFill>
                <a:latin typeface="Times New Roman" panose="02020603050405020304" pitchFamily="18" charset="0"/>
              </a:rPr>
              <a:pPr eaLnBrk="1"/>
              <a:t>3</a:t>
            </a:fld>
            <a:endParaRPr lang="nl-NL" altLang="nl-NL">
              <a:solidFill>
                <a:srgbClr val="000000"/>
              </a:solidFill>
              <a:latin typeface="Times New Roman" panose="02020603050405020304" pitchFamily="18" charset="0"/>
            </a:endParaRPr>
          </a:p>
        </p:txBody>
      </p:sp>
      <p:sp>
        <p:nvSpPr>
          <p:cNvPr id="24579"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F21D013-2A90-4B77-B33F-BCBD82E31181}"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3</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4580"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1"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4582" name="Text Box 4"/>
          <p:cNvSpPr txBox="1">
            <a:spLocks noChangeArrowheads="1"/>
          </p:cNvSpPr>
          <p:nvPr/>
        </p:nvSpPr>
        <p:spPr bwMode="auto">
          <a:xfrm>
            <a:off x="135757" y="4341543"/>
            <a:ext cx="6292511" cy="179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marL="457200"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1pPr>
            <a:lvl2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2pPr>
            <a:lvl3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3pPr>
            <a:lvl4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4pPr>
            <a:lvl5pPr eaLnBrk="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rPr>
              <a:t>In het kort gaat het er om dat de cursist na afloop:</a:t>
            </a:r>
          </a:p>
          <a:p>
            <a:pPr eaLnBrk="1">
              <a:buClrTx/>
              <a:buFontTx/>
              <a:buNone/>
            </a:pPr>
            <a:r>
              <a:rPr lang="nl-NL" altLang="nl-NL" sz="1100">
                <a:solidFill>
                  <a:srgbClr val="000000"/>
                </a:solidFill>
              </a:rPr>
              <a:t>1) Met andere ogen naar de tuin kijkt</a:t>
            </a:r>
          </a:p>
          <a:p>
            <a:pPr eaLnBrk="1">
              <a:buClrTx/>
              <a:buFontTx/>
              <a:buNone/>
            </a:pPr>
            <a:r>
              <a:rPr lang="nl-NL" altLang="nl-NL" sz="1100">
                <a:solidFill>
                  <a:srgbClr val="000000"/>
                </a:solidFill>
              </a:rPr>
              <a:t>2) Weet waarom hij/zij iets doet (bewustwording);</a:t>
            </a:r>
          </a:p>
          <a:p>
            <a:pPr eaLnBrk="1">
              <a:buClrTx/>
              <a:buFontTx/>
              <a:buNone/>
            </a:pPr>
            <a:r>
              <a:rPr lang="nl-NL" altLang="nl-NL" sz="1100">
                <a:solidFill>
                  <a:srgbClr val="000000"/>
                </a:solidFill>
              </a:rPr>
              <a:t>3) Hoe dit moet worden gedaan (handelingsbekwaamheid), en</a:t>
            </a:r>
          </a:p>
          <a:p>
            <a:pPr eaLnBrk="1">
              <a:buClrTx/>
              <a:buFontTx/>
              <a:buNone/>
            </a:pPr>
            <a:r>
              <a:rPr lang="nl-NL" altLang="nl-NL" sz="1100">
                <a:solidFill>
                  <a:srgbClr val="000000"/>
                </a:solidFill>
              </a:rPr>
              <a:t>4) Hoe dit naar de klant kan worden gecommuniceerd ('ambassadeur')</a:t>
            </a:r>
          </a:p>
          <a:p>
            <a:pPr eaLnBrk="1">
              <a:buClrTx/>
              <a:buFontTx/>
              <a:buNone/>
            </a:pPr>
            <a:endParaRPr lang="nl-NL" altLang="nl-NL" sz="1100">
              <a:solidFill>
                <a:srgbClr val="000000"/>
              </a:solidFill>
            </a:endParaRPr>
          </a:p>
          <a:p>
            <a:pPr eaLnBrk="1">
              <a:buClrTx/>
              <a:buFontTx/>
              <a:buNone/>
            </a:pPr>
            <a:endParaRPr lang="nl-NL" altLang="nl-NL" sz="1100">
              <a:solidFill>
                <a:srgbClr val="000000"/>
              </a:solidFill>
            </a:endParaRPr>
          </a:p>
        </p:txBody>
      </p:sp>
    </p:spTree>
    <p:extLst>
      <p:ext uri="{BB962C8B-B14F-4D97-AF65-F5344CB8AC3E}">
        <p14:creationId xmlns:p14="http://schemas.microsoft.com/office/powerpoint/2010/main" val="303169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3E254379-7B54-4FC9-BD32-8B7252FA94E7}" type="slidenum">
              <a:rPr lang="nl-NL" altLang="nl-NL">
                <a:solidFill>
                  <a:srgbClr val="000000"/>
                </a:solidFill>
                <a:latin typeface="Times New Roman" panose="02020603050405020304" pitchFamily="18" charset="0"/>
              </a:rPr>
              <a:pPr eaLnBrk="1"/>
              <a:t>4</a:t>
            </a:fld>
            <a:endParaRPr lang="nl-NL" altLang="nl-NL">
              <a:solidFill>
                <a:srgbClr val="000000"/>
              </a:solidFill>
              <a:latin typeface="Times New Roman" panose="02020603050405020304" pitchFamily="18" charset="0"/>
            </a:endParaRPr>
          </a:p>
        </p:txBody>
      </p:sp>
      <p:sp>
        <p:nvSpPr>
          <p:cNvPr id="25603"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E8C6FF3-40CB-4048-AD1E-2C39B42BAF81}"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4</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5604"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5606" name="Text Box 4"/>
          <p:cNvSpPr txBox="1">
            <a:spLocks noChangeArrowheads="1"/>
          </p:cNvSpPr>
          <p:nvPr/>
        </p:nvSpPr>
        <p:spPr bwMode="auto">
          <a:xfrm>
            <a:off x="677288" y="4411446"/>
            <a:ext cx="5750980" cy="5376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5607" name="Text Box 5"/>
          <p:cNvSpPr txBox="1">
            <a:spLocks noChangeArrowheads="1"/>
          </p:cNvSpPr>
          <p:nvPr/>
        </p:nvSpPr>
        <p:spPr bwMode="auto">
          <a:xfrm>
            <a:off x="586288" y="4341543"/>
            <a:ext cx="5909112" cy="859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sz="1100" dirty="0">
                <a:solidFill>
                  <a:srgbClr val="000000"/>
                </a:solidFill>
              </a:rPr>
              <a:t>Hoeveel draagt een onderdeel bij aan het leven in de tuin? En zo ja op welk vlak dan? Om in één oogopslag te kunnen zien in hoeverre een onderdeel voldoet aan het principe van de levende tuin, is een label ontwikkeld. In de vorm van een bloem.</a:t>
            </a:r>
          </a:p>
          <a:p>
            <a:pPr eaLnBrk="1">
              <a:buClrTx/>
              <a:buFontTx/>
              <a:buNone/>
            </a:pPr>
            <a:endParaRPr lang="nl-NL" sz="1100" dirty="0">
              <a:solidFill>
                <a:srgbClr val="000000"/>
              </a:solidFill>
            </a:endParaRPr>
          </a:p>
          <a:p>
            <a:pPr eaLnBrk="1">
              <a:buClrTx/>
              <a:buFontTx/>
              <a:buNone/>
            </a:pPr>
            <a:r>
              <a:rPr lang="nl-NL" sz="1100" dirty="0">
                <a:solidFill>
                  <a:srgbClr val="000000"/>
                </a:solidFill>
              </a:rPr>
              <a:t>De bloem heeft vier bloemblaadjes. Elk bloemblaadje staat voor één belangrijk thema, </a:t>
            </a:r>
          </a:p>
          <a:p>
            <a:pPr eaLnBrk="1">
              <a:buClrTx/>
              <a:buFontTx/>
              <a:buNone/>
            </a:pPr>
            <a:r>
              <a:rPr lang="nl-NL" sz="1100" dirty="0">
                <a:solidFill>
                  <a:srgbClr val="000000"/>
                </a:solidFill>
              </a:rPr>
              <a:t>te weten: (D). Dieren, (E) Energie, (V) Voedsel, en (W) Water.</a:t>
            </a:r>
          </a:p>
          <a:p>
            <a:pPr eaLnBrk="1">
              <a:buClrTx/>
              <a:buFontTx/>
              <a:buNone/>
            </a:pPr>
            <a:endParaRPr lang="nl-NL" sz="1100" dirty="0">
              <a:solidFill>
                <a:srgbClr val="000000"/>
              </a:solidFill>
            </a:endParaRPr>
          </a:p>
          <a:p>
            <a:pPr eaLnBrk="1">
              <a:buClrTx/>
              <a:buFontTx/>
              <a:buNone/>
            </a:pPr>
            <a:r>
              <a:rPr lang="nl-NL" sz="1100" dirty="0">
                <a:solidFill>
                  <a:srgbClr val="000000"/>
                </a:solidFill>
              </a:rPr>
              <a:t>Bodem (B) is het hart van de bloem (de basis). Het gehele bloemlabel staat symbool voor een kwalitatieve indruk voor de mate van verlevendiging van de tuin. De levende tuin is er juist voor bedoeld om positief te worden beleefd. Iedereen moet er van kunnen genieten en ieder op eigen wijze. Dit geldt niet alleen de tuineigenaar maar ook de mensen (en dieren) in de buurt.</a:t>
            </a:r>
          </a:p>
          <a:p>
            <a:pPr eaLnBrk="1">
              <a:buClrTx/>
              <a:buFontTx/>
              <a:buNone/>
            </a:pPr>
            <a:endParaRPr lang="nl-NL" sz="1100" dirty="0">
              <a:solidFill>
                <a:srgbClr val="000000"/>
              </a:solidFill>
            </a:endParaRPr>
          </a:p>
          <a:p>
            <a:pPr eaLnBrk="1">
              <a:buClrTx/>
              <a:buFontTx/>
              <a:buNone/>
            </a:pPr>
            <a:r>
              <a:rPr lang="nl-NL" sz="1100" dirty="0">
                <a:solidFill>
                  <a:srgbClr val="000000"/>
                </a:solidFill>
              </a:rPr>
              <a:t>Het thema Energie (E) heeft twee betekenissen. De eerste is het energieverbruik (energiekosten). Voorbeeld: energie slurpende </a:t>
            </a:r>
            <a:r>
              <a:rPr lang="nl-NL" sz="1100" dirty="0" err="1">
                <a:solidFill>
                  <a:srgbClr val="000000"/>
                </a:solidFill>
              </a:rPr>
              <a:t>terrasverwarmers</a:t>
            </a:r>
            <a:r>
              <a:rPr lang="nl-NL" sz="1100" dirty="0">
                <a:solidFill>
                  <a:srgbClr val="000000"/>
                </a:solidFill>
              </a:rPr>
              <a:t> of lampen op zonne-energie. De tweede betreft de vraag hoeveel energie de mens van de tuin krijgt. Is deze alleen maar mooi of kun je er tot rust komen, kunnen kinderen er in spelen, ruikt de tuin lekker en is er schaduw etc.</a:t>
            </a:r>
          </a:p>
          <a:p>
            <a:pPr eaLnBrk="1">
              <a:buClrTx/>
              <a:buFontTx/>
              <a:buNone/>
            </a:pPr>
            <a:endParaRPr lang="nl-NL" sz="1100" dirty="0">
              <a:solidFill>
                <a:srgbClr val="000000"/>
              </a:solidFill>
            </a:endParaRPr>
          </a:p>
          <a:p>
            <a:pPr eaLnBrk="1">
              <a:buClrTx/>
              <a:buFontTx/>
              <a:buNone/>
            </a:pPr>
            <a:r>
              <a:rPr lang="nl-NL" sz="1100" dirty="0">
                <a:solidFill>
                  <a:srgbClr val="000000"/>
                </a:solidFill>
              </a:rPr>
              <a:t>Voor elk onderdeel van de bloem worden drie kleuren gebruikt. Deze kleuren staan symbool voor de overgang van een grijze stenen tuin naar een groene levende tuin. De gebruikte kleuren zijn:</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r>
              <a:rPr lang="nl-NL" sz="1100" dirty="0">
                <a:solidFill>
                  <a:srgbClr val="000000"/>
                </a:solidFill>
              </a:rPr>
              <a:t>Dit label moet worden gezien als een hulpmiddel. Het is geen keurmerk. Het is bedoeld om op een eenvoudige manier aan te geven of verbeteringen richting een levende tuin nuttig en mogelijk zijn.</a:t>
            </a:r>
          </a:p>
          <a:p>
            <a:pPr eaLnBrk="1">
              <a:buClrTx/>
              <a:buFontTx/>
              <a:buNone/>
            </a:pPr>
            <a:r>
              <a:rPr lang="nl-NL" sz="1100" dirty="0">
                <a:solidFill>
                  <a:srgbClr val="000000"/>
                </a:solidFill>
              </a:rPr>
              <a:t>Door de gehele cursus heen wordt op dit label teruggegrepen: scoren door inkleuring van het label.</a:t>
            </a: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a:p>
            <a:pPr eaLnBrk="1">
              <a:buClrTx/>
              <a:buFontTx/>
              <a:buNone/>
            </a:pPr>
            <a:endParaRPr lang="nl-NL" altLang="nl-NL" sz="1100" dirty="0">
              <a:solidFill>
                <a:srgbClr val="000000"/>
              </a:solidFill>
            </a:endParaRPr>
          </a:p>
        </p:txBody>
      </p:sp>
      <p:pic>
        <p:nvPicPr>
          <p:cNvPr id="256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81" y="7994699"/>
            <a:ext cx="5480959" cy="9649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930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970D8F58-B816-4045-AB7C-5BA8FCC557E5}" type="slidenum">
              <a:rPr lang="nl-NL" altLang="nl-NL">
                <a:solidFill>
                  <a:srgbClr val="000000"/>
                </a:solidFill>
                <a:latin typeface="Times New Roman" panose="02020603050405020304" pitchFamily="18" charset="0"/>
              </a:rPr>
              <a:pPr eaLnBrk="1"/>
              <a:t>5</a:t>
            </a:fld>
            <a:endParaRPr lang="nl-NL" altLang="nl-NL">
              <a:solidFill>
                <a:srgbClr val="000000"/>
              </a:solidFill>
              <a:latin typeface="Times New Roman" panose="02020603050405020304" pitchFamily="18" charset="0"/>
            </a:endParaRPr>
          </a:p>
        </p:txBody>
      </p:sp>
      <p:sp>
        <p:nvSpPr>
          <p:cNvPr id="26627"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E82D53C-0399-4845-BFC8-301EB1A6F4D6}"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5</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6628"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9"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6630" name="Text Box 4"/>
          <p:cNvSpPr txBox="1">
            <a:spLocks noChangeArrowheads="1"/>
          </p:cNvSpPr>
          <p:nvPr/>
        </p:nvSpPr>
        <p:spPr bwMode="auto">
          <a:xfrm>
            <a:off x="677288" y="4411446"/>
            <a:ext cx="5750980" cy="5376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a:solidFill>
                  <a:srgbClr val="000000"/>
                </a:solidFill>
                <a:cs typeface="Arial" panose="020B0604020202020204" pitchFamily="34" charset="0"/>
              </a:rPr>
              <a:t>1. Benut de beschikbare oppervlakte maximaal, zowel horizontaal als vertikaal;</a:t>
            </a:r>
          </a:p>
          <a:p>
            <a:pPr eaLnBrk="1">
              <a:buClrTx/>
              <a:buFontTx/>
              <a:buNone/>
            </a:pPr>
            <a:r>
              <a:rPr lang="nl-NL" altLang="nl-NL" sz="1100">
                <a:solidFill>
                  <a:srgbClr val="000000"/>
                </a:solidFill>
              </a:rPr>
              <a:t>2. Breng variatie aan in structuren, van hoog tot laag;</a:t>
            </a:r>
          </a:p>
          <a:p>
            <a:pPr eaLnBrk="1">
              <a:buClrTx/>
              <a:buFontTx/>
              <a:buNone/>
            </a:pPr>
            <a:r>
              <a:rPr lang="nl-NL" altLang="nl-NL" sz="1100">
                <a:solidFill>
                  <a:srgbClr val="000000"/>
                </a:solidFill>
              </a:rPr>
              <a:t>3. Zorg voor beschutting voor mens en dier;</a:t>
            </a:r>
          </a:p>
          <a:p>
            <a:pPr eaLnBrk="1">
              <a:buClrTx/>
              <a:buFontTx/>
              <a:buNone/>
            </a:pPr>
            <a:r>
              <a:rPr lang="nl-NL" altLang="nl-NL" sz="1100">
                <a:solidFill>
                  <a:srgbClr val="000000"/>
                </a:solidFill>
              </a:rPr>
              <a:t>4. Kies voor variatie aan plantensoorten met oog voor bloemen en nectar, geuren en kleuren, en eetbare producten zoals vruchten;</a:t>
            </a:r>
          </a:p>
          <a:p>
            <a:pPr eaLnBrk="1">
              <a:buClrTx/>
              <a:buFontTx/>
              <a:buNone/>
            </a:pPr>
            <a:r>
              <a:rPr lang="nl-NL" altLang="nl-NL" sz="1100">
                <a:solidFill>
                  <a:srgbClr val="000000"/>
                </a:solidFill>
              </a:rPr>
              <a:t>5. Zorg voor bloeiende planten gedurende het gehele seizoen;</a:t>
            </a:r>
          </a:p>
          <a:p>
            <a:pPr eaLnBrk="1">
              <a:buClrTx/>
              <a:buFontTx/>
              <a:buNone/>
            </a:pPr>
            <a:r>
              <a:rPr lang="nl-NL" altLang="nl-NL" sz="1100">
                <a:solidFill>
                  <a:srgbClr val="000000"/>
                </a:solidFill>
              </a:rPr>
              <a:t>6. Plant het groen daar waar het de gewenste functie optimaal kan uitoefenen.</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Natuur draagt de biodiversiteit en is goed voor mens, milieu en maatschappij. Niets is duurzamer dan natuur.</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Planten staan in dienst van de tuineigenaar én van de omgeving. We beleven meer en zijn gezonder in een levende tuin. Werken in de tuin ontspant aantoonbaar. Wij worden rustiger door de aanblik van goed groen. Voor onze kinderen is een vroeg contact met levende materie essentieel en waar kan dit beter dan direct buiten de deur.</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Planten staan aan de basis van onze voedselketen. Het kweken van groenten en fruit brengt ons in contact met de basis van ons voedsel. Ook voor dieren is voedsel naast nestgelegenheid belangrijk.  Bij een geschikte beplanting in de levende tuin volgen de vlinders, bijen, vogels en egels als vanzelf. Drachtplanten in alle geuren en kleuren produceren nectar en stuifmeel om insecten aan te trekken voor bestuiving en bevruchting. Aanwezige vruchten worden door de vogels gegeten. </a:t>
            </a:r>
          </a:p>
          <a:p>
            <a:pPr eaLnBrk="1">
              <a:buClrTx/>
              <a:buFontTx/>
              <a:buNone/>
            </a:pPr>
            <a:endParaRPr lang="nl-NL" altLang="nl-NL" sz="1100">
              <a:solidFill>
                <a:srgbClr val="000000"/>
              </a:solidFill>
            </a:endParaRPr>
          </a:p>
          <a:p>
            <a:pPr eaLnBrk="1">
              <a:buClrTx/>
              <a:buFontTx/>
              <a:buNone/>
            </a:pPr>
            <a:r>
              <a:rPr lang="nl-NL" altLang="nl-NL" sz="1100">
                <a:solidFill>
                  <a:srgbClr val="000000"/>
                </a:solidFill>
              </a:rPr>
              <a:t>Houtachtige gewassen leggen CO</a:t>
            </a:r>
            <a:r>
              <a:rPr lang="nl-NL" altLang="nl-NL" sz="1100" baseline="-26000">
                <a:solidFill>
                  <a:srgbClr val="000000"/>
                </a:solidFill>
              </a:rPr>
              <a:t>2</a:t>
            </a:r>
            <a:r>
              <a:rPr lang="nl-NL" altLang="nl-NL" sz="1100">
                <a:solidFill>
                  <a:srgbClr val="000000"/>
                </a:solidFill>
              </a:rPr>
              <a:t> vast in het hout en dragen bij aan verwijdering van dit broeikasgas uit de lucht. Luchtverontreiniging zoals stikstofdioxide en ozon wordt door bladeren opgenomen en fijnstof wordt gelijkertijd op de buitenkant van de bladeren vastgelegd.</a:t>
            </a:r>
          </a:p>
        </p:txBody>
      </p:sp>
    </p:spTree>
    <p:extLst>
      <p:ext uri="{BB962C8B-B14F-4D97-AF65-F5344CB8AC3E}">
        <p14:creationId xmlns:p14="http://schemas.microsoft.com/office/powerpoint/2010/main" val="319313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DC9F22BE-3ADB-434C-8A32-440B0E3A1C5C}" type="slidenum">
              <a:rPr lang="nl-NL" altLang="nl-NL">
                <a:solidFill>
                  <a:srgbClr val="000000"/>
                </a:solidFill>
                <a:latin typeface="Times New Roman" panose="02020603050405020304" pitchFamily="18" charset="0"/>
              </a:rPr>
              <a:pPr eaLnBrk="1"/>
              <a:t>6</a:t>
            </a:fld>
            <a:endParaRPr lang="nl-NL" altLang="nl-NL">
              <a:solidFill>
                <a:srgbClr val="000000"/>
              </a:solidFill>
              <a:latin typeface="Times New Roman" panose="02020603050405020304" pitchFamily="18" charset="0"/>
            </a:endParaRPr>
          </a:p>
        </p:txBody>
      </p:sp>
      <p:sp>
        <p:nvSpPr>
          <p:cNvPr id="27651"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9B23492-93E9-49EF-B6A2-67B92843590E}"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6</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7652"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Tree>
    <p:extLst>
      <p:ext uri="{BB962C8B-B14F-4D97-AF65-F5344CB8AC3E}">
        <p14:creationId xmlns:p14="http://schemas.microsoft.com/office/powerpoint/2010/main" val="15978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A7755C34-6CB8-41BE-89F0-83DF27C5CBB9}" type="slidenum">
              <a:rPr lang="nl-NL" altLang="nl-NL">
                <a:solidFill>
                  <a:srgbClr val="000000"/>
                </a:solidFill>
                <a:latin typeface="Times New Roman" panose="02020603050405020304" pitchFamily="18" charset="0"/>
              </a:rPr>
              <a:pPr eaLnBrk="1"/>
              <a:t>7</a:t>
            </a:fld>
            <a:endParaRPr lang="nl-NL" altLang="nl-NL">
              <a:solidFill>
                <a:srgbClr val="000000"/>
              </a:solidFill>
              <a:latin typeface="Times New Roman" panose="02020603050405020304" pitchFamily="18" charset="0"/>
            </a:endParaRPr>
          </a:p>
        </p:txBody>
      </p:sp>
      <p:sp>
        <p:nvSpPr>
          <p:cNvPr id="28675"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3C6ABBD-38A0-4460-AC13-D6616A3551CF}"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7</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8676"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7"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Tree>
    <p:extLst>
      <p:ext uri="{BB962C8B-B14F-4D97-AF65-F5344CB8AC3E}">
        <p14:creationId xmlns:p14="http://schemas.microsoft.com/office/powerpoint/2010/main" val="78048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7F2C35B6-E9F8-4929-BA2A-CCF620DE6F74}" type="slidenum">
              <a:rPr lang="nl-NL" altLang="nl-NL">
                <a:solidFill>
                  <a:srgbClr val="000000"/>
                </a:solidFill>
                <a:latin typeface="Times New Roman" panose="02020603050405020304" pitchFamily="18" charset="0"/>
              </a:rPr>
              <a:pPr eaLnBrk="1"/>
              <a:t>8</a:t>
            </a:fld>
            <a:endParaRPr lang="nl-NL" altLang="nl-NL">
              <a:solidFill>
                <a:srgbClr val="000000"/>
              </a:solidFill>
              <a:latin typeface="Times New Roman" panose="02020603050405020304" pitchFamily="18" charset="0"/>
            </a:endParaRPr>
          </a:p>
        </p:txBody>
      </p:sp>
      <p:sp>
        <p:nvSpPr>
          <p:cNvPr id="29699"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B497E10-F171-419F-9C33-3D662534B736}"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8</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29700"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29702" name="Text Box 4"/>
          <p:cNvSpPr txBox="1">
            <a:spLocks noChangeArrowheads="1"/>
          </p:cNvSpPr>
          <p:nvPr/>
        </p:nvSpPr>
        <p:spPr bwMode="auto">
          <a:xfrm>
            <a:off x="608664" y="4341543"/>
            <a:ext cx="5953868" cy="24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Plenaire nabespreking. Korte afsluitende discussie over </a:t>
            </a:r>
            <a:r>
              <a:rPr lang="nl-NL" altLang="nl-NL" sz="1100" dirty="0">
                <a:solidFill>
                  <a:srgbClr val="000000"/>
                </a:solidFill>
              </a:rPr>
              <a:t>de cursus.</a:t>
            </a:r>
            <a:endParaRPr lang="nl-NL" altLang="nl-NL" sz="1100" dirty="0">
              <a:solidFill>
                <a:srgbClr val="000000"/>
              </a:solidFill>
            </a:endParaRPr>
          </a:p>
          <a:p>
            <a:pPr eaLnBrk="1">
              <a:buClrTx/>
              <a:buFontTx/>
              <a:buNone/>
            </a:pPr>
            <a:r>
              <a:rPr lang="nl-NL" altLang="nl-NL" sz="1100" dirty="0">
                <a:solidFill>
                  <a:srgbClr val="000000"/>
                </a:solidFill>
              </a:rPr>
              <a:t>1) Wat heb je geleerd?</a:t>
            </a:r>
          </a:p>
          <a:p>
            <a:pPr eaLnBrk="1">
              <a:buClrTx/>
              <a:buFontTx/>
              <a:buNone/>
            </a:pPr>
            <a:r>
              <a:rPr lang="nl-NL" altLang="nl-NL" sz="1100" dirty="0">
                <a:solidFill>
                  <a:srgbClr val="000000"/>
                </a:solidFill>
              </a:rPr>
              <a:t>2) Wat ging je goed af?</a:t>
            </a:r>
          </a:p>
          <a:p>
            <a:pPr eaLnBrk="1">
              <a:buClrTx/>
              <a:buFontTx/>
              <a:buNone/>
            </a:pPr>
            <a:r>
              <a:rPr lang="nl-NL" altLang="nl-NL" sz="1100" dirty="0">
                <a:solidFill>
                  <a:srgbClr val="000000"/>
                </a:solidFill>
              </a:rPr>
              <a:t>3) Wat minder of was moeilijk?</a:t>
            </a:r>
          </a:p>
          <a:p>
            <a:pPr eaLnBrk="1">
              <a:buClrTx/>
              <a:buFontTx/>
              <a:buNone/>
            </a:pPr>
            <a:r>
              <a:rPr lang="nl-NL" altLang="nl-NL" sz="1100" dirty="0">
                <a:solidFill>
                  <a:srgbClr val="000000"/>
                </a:solidFill>
              </a:rPr>
              <a:t>4) Kun je het geleerde gebruiken in je dagdagelijkse werk?</a:t>
            </a:r>
          </a:p>
        </p:txBody>
      </p:sp>
    </p:spTree>
    <p:extLst>
      <p:ext uri="{BB962C8B-B14F-4D97-AF65-F5344CB8AC3E}">
        <p14:creationId xmlns:p14="http://schemas.microsoft.com/office/powerpoint/2010/main" val="66300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4"/>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1pPr>
            <a:lvl2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2pPr>
            <a:lvl3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3pPr>
            <a:lvl4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4pPr>
            <a:lvl5pPr eaLnBrk="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5pPr>
            <a:lvl6pPr marL="2388619"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6pPr>
            <a:lvl7pPr marL="2822913"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7pPr>
            <a:lvl8pPr marL="3257207"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8pPr>
            <a:lvl9pPr marL="3691501" indent="-217147" defTabSz="426755" eaLnBrk="0" fontAlgn="base" hangingPunct="0">
              <a:lnSpc>
                <a:spcPct val="93000"/>
              </a:lnSpc>
              <a:spcBef>
                <a:spcPct val="0"/>
              </a:spcBef>
              <a:spcAft>
                <a:spcPct val="0"/>
              </a:spcAft>
              <a:buClr>
                <a:srgbClr val="000000"/>
              </a:buClr>
              <a:buSzPct val="100000"/>
              <a:buFont typeface="Times New Roman" panose="02020603050405020304" pitchFamily="18" charset="0"/>
              <a:tabLst>
                <a:tab pos="426755" algn="l"/>
                <a:tab pos="853509" algn="l"/>
                <a:tab pos="1280264" algn="l"/>
                <a:tab pos="1707018" algn="l"/>
                <a:tab pos="2133773" algn="l"/>
                <a:tab pos="2560527" algn="l"/>
                <a:tab pos="2987282" algn="l"/>
              </a:tabLst>
              <a:defRPr>
                <a:solidFill>
                  <a:schemeClr val="bg1"/>
                </a:solidFill>
                <a:latin typeface="Arial" panose="020B0604020202020204" pitchFamily="34" charset="0"/>
                <a:ea typeface="Microsoft YaHei" panose="020B0503020204020204" pitchFamily="34" charset="-122"/>
              </a:defRPr>
            </a:lvl9pPr>
          </a:lstStyle>
          <a:p>
            <a:pPr eaLnBrk="1"/>
            <a:fld id="{60ABD1E0-C832-43E1-8A60-98C2FC899E3F}" type="slidenum">
              <a:rPr lang="nl-NL" altLang="nl-NL">
                <a:solidFill>
                  <a:srgbClr val="000000"/>
                </a:solidFill>
                <a:latin typeface="Times New Roman" panose="02020603050405020304" pitchFamily="18" charset="0"/>
              </a:rPr>
              <a:pPr eaLnBrk="1"/>
              <a:t>9</a:t>
            </a:fld>
            <a:endParaRPr lang="nl-NL" altLang="nl-NL">
              <a:solidFill>
                <a:srgbClr val="000000"/>
              </a:solidFill>
              <a:latin typeface="Times New Roman" panose="02020603050405020304" pitchFamily="18" charset="0"/>
            </a:endParaRPr>
          </a:p>
        </p:txBody>
      </p:sp>
      <p:sp>
        <p:nvSpPr>
          <p:cNvPr id="30723" name="Text Box 1"/>
          <p:cNvSpPr txBox="1">
            <a:spLocks noChangeArrowheads="1"/>
          </p:cNvSpPr>
          <p:nvPr/>
        </p:nvSpPr>
        <p:spPr bwMode="auto">
          <a:xfrm>
            <a:off x="4020465" y="9722502"/>
            <a:ext cx="3056746" cy="484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A039A4B-E6D8-4344-A819-6854A39B8915}" type="slidenum">
              <a:rPr lang="nl-NL" altLang="nl-NL" sz="1300">
                <a:solidFill>
                  <a:srgbClr val="000000"/>
                </a:solidFill>
                <a:latin typeface="Times New Roman" panose="02020603050405020304" pitchFamily="18" charset="0"/>
                <a:cs typeface="Segoe UI" panose="020B0502040204020203" pitchFamily="34" charset="0"/>
              </a:rPr>
              <a:pPr algn="r" eaLnBrk="1">
                <a:lnSpc>
                  <a:spcPct val="95000"/>
                </a:lnSpc>
                <a:buClrTx/>
                <a:buFontTx/>
                <a:buNone/>
              </a:pPr>
              <a:t>9</a:t>
            </a:fld>
            <a:endParaRPr lang="nl-NL" altLang="nl-NL" sz="1300">
              <a:solidFill>
                <a:srgbClr val="000000"/>
              </a:solidFill>
              <a:latin typeface="Times New Roman" panose="02020603050405020304" pitchFamily="18" charset="0"/>
              <a:cs typeface="Segoe UI" panose="020B0502040204020203" pitchFamily="34" charset="0"/>
            </a:endParaRPr>
          </a:p>
        </p:txBody>
      </p:sp>
      <p:sp>
        <p:nvSpPr>
          <p:cNvPr id="30724" name="Rectangle 2"/>
          <p:cNvSpPr txBox="1">
            <a:spLocks noGrp="1" noRot="1" noChangeAspect="1" noChangeArrowheads="1" noTextEdit="1"/>
          </p:cNvSpPr>
          <p:nvPr>
            <p:ph type="sldImg"/>
          </p:nvPr>
        </p:nvSpPr>
        <p:spPr>
          <a:xfrm>
            <a:off x="1357313" y="862013"/>
            <a:ext cx="4391025" cy="32940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Text Box 3"/>
          <p:cNvSpPr txBox="1">
            <a:spLocks noChangeArrowheads="1"/>
          </p:cNvSpPr>
          <p:nvPr/>
        </p:nvSpPr>
        <p:spPr bwMode="auto">
          <a:xfrm>
            <a:off x="677288" y="4479828"/>
            <a:ext cx="5750980" cy="4824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endParaRPr lang="nl-NL" altLang="nl-NL"/>
          </a:p>
        </p:txBody>
      </p:sp>
      <p:sp>
        <p:nvSpPr>
          <p:cNvPr id="30726" name="Text Box 4"/>
          <p:cNvSpPr txBox="1">
            <a:spLocks noChangeArrowheads="1"/>
          </p:cNvSpPr>
          <p:nvPr/>
        </p:nvSpPr>
        <p:spPr bwMode="auto">
          <a:xfrm>
            <a:off x="608664" y="4341543"/>
            <a:ext cx="5953868" cy="241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491" tIns="42746" rIns="85491" bIns="4274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1100" dirty="0">
                <a:solidFill>
                  <a:srgbClr val="000000"/>
                </a:solidFill>
              </a:rPr>
              <a:t>Uitreiking van de certificaten.</a:t>
            </a:r>
            <a:endParaRPr lang="nl-NL" altLang="nl-NL" sz="1100" dirty="0">
              <a:solidFill>
                <a:srgbClr val="000000"/>
              </a:solidFill>
            </a:endParaRPr>
          </a:p>
        </p:txBody>
      </p:sp>
    </p:spTree>
    <p:extLst>
      <p:ext uri="{BB962C8B-B14F-4D97-AF65-F5344CB8AC3E}">
        <p14:creationId xmlns:p14="http://schemas.microsoft.com/office/powerpoint/2010/main" val="348307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5"/>
          <p:cNvSpPr>
            <a:spLocks noGrp="1" noChangeArrowheads="1"/>
          </p:cNvSpPr>
          <p:nvPr>
            <p:ph type="sldNum" idx="10"/>
          </p:nvPr>
        </p:nvSpPr>
        <p:spPr>
          <a:ln/>
        </p:spPr>
        <p:txBody>
          <a:bodyPr/>
          <a:lstStyle>
            <a:lvl1pPr>
              <a:defRPr/>
            </a:lvl1pPr>
          </a:lstStyle>
          <a:p>
            <a:fld id="{5A86B192-AB0C-409E-BA0F-7F4F3AF12D25}" type="slidenum">
              <a:rPr lang="nl-NL" altLang="nl-NL"/>
              <a:pPr/>
              <a:t>‹nr.›</a:t>
            </a:fld>
            <a:endParaRPr lang="nl-NL" altLang="nl-NL"/>
          </a:p>
        </p:txBody>
      </p:sp>
    </p:spTree>
    <p:extLst>
      <p:ext uri="{BB962C8B-B14F-4D97-AF65-F5344CB8AC3E}">
        <p14:creationId xmlns:p14="http://schemas.microsoft.com/office/powerpoint/2010/main" val="311777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idx="10"/>
          </p:nvPr>
        </p:nvSpPr>
        <p:spPr>
          <a:ln/>
        </p:spPr>
        <p:txBody>
          <a:bodyPr/>
          <a:lstStyle>
            <a:lvl1pPr>
              <a:defRPr/>
            </a:lvl1pPr>
          </a:lstStyle>
          <a:p>
            <a:fld id="{B4BA7CE8-F392-4129-B408-E2830469E056}" type="slidenum">
              <a:rPr lang="nl-NL" altLang="nl-NL"/>
              <a:pPr/>
              <a:t>‹nr.›</a:t>
            </a:fld>
            <a:endParaRPr lang="nl-NL" altLang="nl-NL"/>
          </a:p>
        </p:txBody>
      </p:sp>
    </p:spTree>
    <p:extLst>
      <p:ext uri="{BB962C8B-B14F-4D97-AF65-F5344CB8AC3E}">
        <p14:creationId xmlns:p14="http://schemas.microsoft.com/office/powerpoint/2010/main" val="25092406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8E0D7B89-779E-4EF8-B64C-DB564D914079}" type="slidenum">
              <a:rPr lang="nl-NL" altLang="nl-NL"/>
              <a:pPr/>
              <a:t>‹nr.›</a:t>
            </a:fld>
            <a:endParaRPr lang="nl-NL" altLang="nl-NL"/>
          </a:p>
        </p:txBody>
      </p:sp>
    </p:spTree>
    <p:extLst>
      <p:ext uri="{BB962C8B-B14F-4D97-AF65-F5344CB8AC3E}">
        <p14:creationId xmlns:p14="http://schemas.microsoft.com/office/powerpoint/2010/main" val="4635981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8C392B83-639F-4AF1-B52A-1FD3C9B9F1F9}" type="slidenum">
              <a:rPr lang="nl-NL" altLang="nl-NL"/>
              <a:pPr/>
              <a:t>‹nr.›</a:t>
            </a:fld>
            <a:endParaRPr lang="nl-NL" altLang="nl-NL"/>
          </a:p>
        </p:txBody>
      </p:sp>
    </p:spTree>
    <p:extLst>
      <p:ext uri="{BB962C8B-B14F-4D97-AF65-F5344CB8AC3E}">
        <p14:creationId xmlns:p14="http://schemas.microsoft.com/office/powerpoint/2010/main" val="3324144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F4A80DD0-3EDA-4EB0-AE03-7B5C5AD107CE}" type="slidenum">
              <a:rPr lang="nl-NL" altLang="nl-NL"/>
              <a:pPr/>
              <a:t>‹nr.›</a:t>
            </a:fld>
            <a:endParaRPr lang="nl-NL" altLang="nl-NL"/>
          </a:p>
        </p:txBody>
      </p:sp>
    </p:spTree>
    <p:extLst>
      <p:ext uri="{BB962C8B-B14F-4D97-AF65-F5344CB8AC3E}">
        <p14:creationId xmlns:p14="http://schemas.microsoft.com/office/powerpoint/2010/main" val="4097674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DD4CAC63-DD77-4A37-BBD3-AA1AF1D51E30}" type="slidenum">
              <a:rPr lang="nl-NL" altLang="nl-NL"/>
              <a:pPr/>
              <a:t>‹nr.›</a:t>
            </a:fld>
            <a:endParaRPr lang="nl-NL" altLang="nl-NL"/>
          </a:p>
        </p:txBody>
      </p:sp>
    </p:spTree>
    <p:extLst>
      <p:ext uri="{BB962C8B-B14F-4D97-AF65-F5344CB8AC3E}">
        <p14:creationId xmlns:p14="http://schemas.microsoft.com/office/powerpoint/2010/main" val="2283713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D5863C09-7E25-4E9D-9A85-9EBBD9B3E196}" type="slidenum">
              <a:rPr lang="nl-NL" altLang="nl-NL"/>
              <a:pPr/>
              <a:t>‹nr.›</a:t>
            </a:fld>
            <a:endParaRPr lang="nl-NL" altLang="nl-NL"/>
          </a:p>
        </p:txBody>
      </p:sp>
    </p:spTree>
    <p:extLst>
      <p:ext uri="{BB962C8B-B14F-4D97-AF65-F5344CB8AC3E}">
        <p14:creationId xmlns:p14="http://schemas.microsoft.com/office/powerpoint/2010/main" val="30110328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1CE4CE09-6EA0-440A-9C7D-34B70CAFB36E}" type="slidenum">
              <a:rPr lang="nl-NL" altLang="nl-NL"/>
              <a:pPr/>
              <a:t>‹nr.›</a:t>
            </a:fld>
            <a:endParaRPr lang="nl-NL" altLang="nl-NL"/>
          </a:p>
        </p:txBody>
      </p:sp>
    </p:spTree>
    <p:extLst>
      <p:ext uri="{BB962C8B-B14F-4D97-AF65-F5344CB8AC3E}">
        <p14:creationId xmlns:p14="http://schemas.microsoft.com/office/powerpoint/2010/main" val="3319902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F1CBED41-49F2-4A8C-92A2-9A11CB7197BB}" type="slidenum">
              <a:rPr lang="nl-NL" altLang="nl-NL"/>
              <a:pPr/>
              <a:t>‹nr.›</a:t>
            </a:fld>
            <a:endParaRPr lang="nl-NL" altLang="nl-NL"/>
          </a:p>
        </p:txBody>
      </p:sp>
    </p:spTree>
    <p:extLst>
      <p:ext uri="{BB962C8B-B14F-4D97-AF65-F5344CB8AC3E}">
        <p14:creationId xmlns:p14="http://schemas.microsoft.com/office/powerpoint/2010/main" val="844327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51A5D4C9-9502-4DA8-B746-6AF15BDD5961}" type="slidenum">
              <a:rPr lang="nl-NL" altLang="nl-NL"/>
              <a:pPr/>
              <a:t>‹nr.›</a:t>
            </a:fld>
            <a:endParaRPr lang="nl-NL" altLang="nl-NL"/>
          </a:p>
        </p:txBody>
      </p:sp>
    </p:spTree>
    <p:extLst>
      <p:ext uri="{BB962C8B-B14F-4D97-AF65-F5344CB8AC3E}">
        <p14:creationId xmlns:p14="http://schemas.microsoft.com/office/powerpoint/2010/main" val="38270319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1AA63448-BD5D-45D2-9023-FB4E6AC9F482}" type="slidenum">
              <a:rPr lang="nl-NL" altLang="nl-NL"/>
              <a:pPr/>
              <a:t>‹nr.›</a:t>
            </a:fld>
            <a:endParaRPr lang="nl-NL" altLang="nl-NL"/>
          </a:p>
        </p:txBody>
      </p:sp>
    </p:spTree>
    <p:extLst>
      <p:ext uri="{BB962C8B-B14F-4D97-AF65-F5344CB8AC3E}">
        <p14:creationId xmlns:p14="http://schemas.microsoft.com/office/powerpoint/2010/main" val="36272862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129ABAA1-646F-47AC-9335-B58658B2AE77}" type="slidenum">
              <a:rPr lang="nl-NL" altLang="nl-NL"/>
              <a:pPr/>
              <a:t>‹nr.›</a:t>
            </a:fld>
            <a:endParaRPr lang="nl-NL" altLang="nl-NL"/>
          </a:p>
        </p:txBody>
      </p:sp>
    </p:spTree>
    <p:extLst>
      <p:ext uri="{BB962C8B-B14F-4D97-AF65-F5344CB8AC3E}">
        <p14:creationId xmlns:p14="http://schemas.microsoft.com/office/powerpoint/2010/main" val="341520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301625"/>
            <a:ext cx="2259012" cy="582136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301625"/>
            <a:ext cx="6629400" cy="58213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idx="10"/>
          </p:nvPr>
        </p:nvSpPr>
        <p:spPr>
          <a:ln/>
        </p:spPr>
        <p:txBody>
          <a:bodyPr/>
          <a:lstStyle>
            <a:lvl1pPr>
              <a:defRPr/>
            </a:lvl1pPr>
          </a:lstStyle>
          <a:p>
            <a:fld id="{907F7F37-32A2-4872-B56D-FABC445B9E53}" type="slidenum">
              <a:rPr lang="nl-NL" altLang="nl-NL"/>
              <a:pPr/>
              <a:t>‹nr.›</a:t>
            </a:fld>
            <a:endParaRPr lang="nl-NL" altLang="nl-NL"/>
          </a:p>
        </p:txBody>
      </p:sp>
    </p:spTree>
    <p:extLst>
      <p:ext uri="{BB962C8B-B14F-4D97-AF65-F5344CB8AC3E}">
        <p14:creationId xmlns:p14="http://schemas.microsoft.com/office/powerpoint/2010/main" val="40044263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E7CDFA2C-6F2D-452B-B8C9-204C61BF3E82}" type="slidenum">
              <a:rPr lang="nl-NL" altLang="nl-NL"/>
              <a:pPr/>
              <a:t>‹nr.›</a:t>
            </a:fld>
            <a:endParaRPr lang="nl-NL" altLang="nl-NL"/>
          </a:p>
        </p:txBody>
      </p:sp>
    </p:spTree>
    <p:extLst>
      <p:ext uri="{BB962C8B-B14F-4D97-AF65-F5344CB8AC3E}">
        <p14:creationId xmlns:p14="http://schemas.microsoft.com/office/powerpoint/2010/main" val="11817733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44BDF58A-C13F-4FB0-9203-2D874781C60B}" type="slidenum">
              <a:rPr lang="nl-NL" altLang="nl-NL"/>
              <a:pPr/>
              <a:t>‹nr.›</a:t>
            </a:fld>
            <a:endParaRPr lang="nl-NL" altLang="nl-NL"/>
          </a:p>
        </p:txBody>
      </p:sp>
    </p:spTree>
    <p:extLst>
      <p:ext uri="{BB962C8B-B14F-4D97-AF65-F5344CB8AC3E}">
        <p14:creationId xmlns:p14="http://schemas.microsoft.com/office/powerpoint/2010/main" val="22467909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FBAFC4A9-5725-4E5E-B965-BDCD8457BB88}" type="slidenum">
              <a:rPr lang="nl-NL" altLang="nl-NL"/>
              <a:pPr/>
              <a:t>‹nr.›</a:t>
            </a:fld>
            <a:endParaRPr lang="nl-NL" altLang="nl-NL"/>
          </a:p>
        </p:txBody>
      </p:sp>
    </p:spTree>
    <p:extLst>
      <p:ext uri="{BB962C8B-B14F-4D97-AF65-F5344CB8AC3E}">
        <p14:creationId xmlns:p14="http://schemas.microsoft.com/office/powerpoint/2010/main" val="40157887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75787D51-ABFE-45AD-84BE-DEBB70C14B3D}" type="slidenum">
              <a:rPr lang="nl-NL" altLang="nl-NL"/>
              <a:pPr/>
              <a:t>‹nr.›</a:t>
            </a:fld>
            <a:endParaRPr lang="nl-NL" altLang="nl-NL"/>
          </a:p>
        </p:txBody>
      </p:sp>
    </p:spTree>
    <p:extLst>
      <p:ext uri="{BB962C8B-B14F-4D97-AF65-F5344CB8AC3E}">
        <p14:creationId xmlns:p14="http://schemas.microsoft.com/office/powerpoint/2010/main" val="36385587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90600" y="1824038"/>
            <a:ext cx="3957638"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3959225"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471F88CA-16DF-48D8-9381-EA66A3221BAC}" type="slidenum">
              <a:rPr lang="nl-NL" altLang="nl-NL"/>
              <a:pPr/>
              <a:t>‹nr.›</a:t>
            </a:fld>
            <a:endParaRPr lang="nl-NL" altLang="nl-NL"/>
          </a:p>
        </p:txBody>
      </p:sp>
    </p:spTree>
    <p:extLst>
      <p:ext uri="{BB962C8B-B14F-4D97-AF65-F5344CB8AC3E}">
        <p14:creationId xmlns:p14="http://schemas.microsoft.com/office/powerpoint/2010/main" val="6829201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1C36B548-E566-437F-8FD6-7051B33D9B3E}" type="slidenum">
              <a:rPr lang="nl-NL" altLang="nl-NL"/>
              <a:pPr/>
              <a:t>‹nr.›</a:t>
            </a:fld>
            <a:endParaRPr lang="nl-NL" altLang="nl-NL"/>
          </a:p>
        </p:txBody>
      </p:sp>
    </p:spTree>
    <p:extLst>
      <p:ext uri="{BB962C8B-B14F-4D97-AF65-F5344CB8AC3E}">
        <p14:creationId xmlns:p14="http://schemas.microsoft.com/office/powerpoint/2010/main" val="40681641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CED24BEC-E394-4F30-9A0E-40D545B889F6}" type="slidenum">
              <a:rPr lang="nl-NL" altLang="nl-NL"/>
              <a:pPr/>
              <a:t>‹nr.›</a:t>
            </a:fld>
            <a:endParaRPr lang="nl-NL" altLang="nl-NL"/>
          </a:p>
        </p:txBody>
      </p:sp>
    </p:spTree>
    <p:extLst>
      <p:ext uri="{BB962C8B-B14F-4D97-AF65-F5344CB8AC3E}">
        <p14:creationId xmlns:p14="http://schemas.microsoft.com/office/powerpoint/2010/main" val="35721955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B499985E-C7D1-47D0-9886-9A25457D61F6}" type="slidenum">
              <a:rPr lang="nl-NL" altLang="nl-NL"/>
              <a:pPr/>
              <a:t>‹nr.›</a:t>
            </a:fld>
            <a:endParaRPr lang="nl-NL" altLang="nl-NL"/>
          </a:p>
        </p:txBody>
      </p:sp>
    </p:spTree>
    <p:extLst>
      <p:ext uri="{BB962C8B-B14F-4D97-AF65-F5344CB8AC3E}">
        <p14:creationId xmlns:p14="http://schemas.microsoft.com/office/powerpoint/2010/main" val="35033394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01B67B30-67CC-4DE4-8276-F15096D21073}" type="slidenum">
              <a:rPr lang="nl-NL" altLang="nl-NL"/>
              <a:pPr/>
              <a:t>‹nr.›</a:t>
            </a:fld>
            <a:endParaRPr lang="nl-NL" altLang="nl-NL"/>
          </a:p>
        </p:txBody>
      </p:sp>
    </p:spTree>
    <p:extLst>
      <p:ext uri="{BB962C8B-B14F-4D97-AF65-F5344CB8AC3E}">
        <p14:creationId xmlns:p14="http://schemas.microsoft.com/office/powerpoint/2010/main" val="1851939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542404FD-510F-4790-A85C-B0EBE6CE1387}" type="slidenum">
              <a:rPr lang="nl-NL" altLang="nl-NL"/>
              <a:pPr/>
              <a:t>‹nr.›</a:t>
            </a:fld>
            <a:endParaRPr lang="nl-NL" altLang="nl-NL"/>
          </a:p>
        </p:txBody>
      </p:sp>
    </p:spTree>
    <p:extLst>
      <p:ext uri="{BB962C8B-B14F-4D97-AF65-F5344CB8AC3E}">
        <p14:creationId xmlns:p14="http://schemas.microsoft.com/office/powerpoint/2010/main" val="19167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2280BA6B-FE09-44D2-A2B3-330BAD59FCE2}" type="slidenum">
              <a:rPr lang="nl-NL" altLang="nl-NL"/>
              <a:pPr/>
              <a:t>‹nr.›</a:t>
            </a:fld>
            <a:endParaRPr lang="nl-NL" altLang="nl-NL"/>
          </a:p>
        </p:txBody>
      </p:sp>
    </p:spTree>
    <p:extLst>
      <p:ext uri="{BB962C8B-B14F-4D97-AF65-F5344CB8AC3E}">
        <p14:creationId xmlns:p14="http://schemas.microsoft.com/office/powerpoint/2010/main" val="415795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C3719B01-C642-45F0-B3D2-5CC61A49594A}" type="slidenum">
              <a:rPr lang="nl-NL" altLang="nl-NL"/>
              <a:pPr/>
              <a:t>‹nr.›</a:t>
            </a:fld>
            <a:endParaRPr lang="nl-NL" altLang="nl-NL"/>
          </a:p>
        </p:txBody>
      </p:sp>
    </p:spTree>
    <p:extLst>
      <p:ext uri="{BB962C8B-B14F-4D97-AF65-F5344CB8AC3E}">
        <p14:creationId xmlns:p14="http://schemas.microsoft.com/office/powerpoint/2010/main" val="7022821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3738" y="479425"/>
            <a:ext cx="2016125" cy="71612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90600" y="479425"/>
            <a:ext cx="5900738" cy="71612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F5DCEF3D-2C24-4D70-B1D0-D47E85903037}" type="slidenum">
              <a:rPr lang="nl-NL" altLang="nl-NL"/>
              <a:pPr/>
              <a:t>‹nr.›</a:t>
            </a:fld>
            <a:endParaRPr lang="nl-NL" altLang="nl-NL"/>
          </a:p>
        </p:txBody>
      </p:sp>
    </p:spTree>
    <p:extLst>
      <p:ext uri="{BB962C8B-B14F-4D97-AF65-F5344CB8AC3E}">
        <p14:creationId xmlns:p14="http://schemas.microsoft.com/office/powerpoint/2010/main" val="341026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4768C773-6A29-4AF5-87FC-F679B4124324}" type="slidenum">
              <a:rPr lang="nl-NL" altLang="nl-NL"/>
              <a:pPr/>
              <a:t>‹nr.›</a:t>
            </a:fld>
            <a:endParaRPr lang="nl-NL" altLang="nl-NL"/>
          </a:p>
        </p:txBody>
      </p:sp>
    </p:spTree>
    <p:extLst>
      <p:ext uri="{BB962C8B-B14F-4D97-AF65-F5344CB8AC3E}">
        <p14:creationId xmlns:p14="http://schemas.microsoft.com/office/powerpoint/2010/main" val="369994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E0857FC4-FC12-476F-8CF7-F6724A0964BB}" type="slidenum">
              <a:rPr lang="nl-NL" altLang="nl-NL"/>
              <a:pPr/>
              <a:t>‹nr.›</a:t>
            </a:fld>
            <a:endParaRPr lang="nl-NL" altLang="nl-NL"/>
          </a:p>
        </p:txBody>
      </p:sp>
    </p:spTree>
    <p:extLst>
      <p:ext uri="{BB962C8B-B14F-4D97-AF65-F5344CB8AC3E}">
        <p14:creationId xmlns:p14="http://schemas.microsoft.com/office/powerpoint/2010/main" val="9666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76DC933C-A557-4BF3-8A6C-1B5893D30DF6}" type="slidenum">
              <a:rPr lang="nl-NL" altLang="nl-NL"/>
              <a:pPr/>
              <a:t>‹nr.›</a:t>
            </a:fld>
            <a:endParaRPr lang="nl-NL" altLang="nl-NL"/>
          </a:p>
        </p:txBody>
      </p:sp>
    </p:spTree>
    <p:extLst>
      <p:ext uri="{BB962C8B-B14F-4D97-AF65-F5344CB8AC3E}">
        <p14:creationId xmlns:p14="http://schemas.microsoft.com/office/powerpoint/2010/main" val="172335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37067903-9BDC-4170-AD48-BE390027E932}" type="slidenum">
              <a:rPr lang="nl-NL" altLang="nl-NL"/>
              <a:pPr/>
              <a:t>‹nr.›</a:t>
            </a:fld>
            <a:endParaRPr lang="nl-NL" altLang="nl-NL"/>
          </a:p>
        </p:txBody>
      </p:sp>
    </p:spTree>
    <p:extLst>
      <p:ext uri="{BB962C8B-B14F-4D97-AF65-F5344CB8AC3E}">
        <p14:creationId xmlns:p14="http://schemas.microsoft.com/office/powerpoint/2010/main" val="56067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0CF65C41-B1D5-48E7-9FF4-17560D1F7592}" type="slidenum">
              <a:rPr lang="nl-NL" altLang="nl-NL"/>
              <a:pPr/>
              <a:t>‹nr.›</a:t>
            </a:fld>
            <a:endParaRPr lang="nl-NL" altLang="nl-NL"/>
          </a:p>
        </p:txBody>
      </p:sp>
    </p:spTree>
    <p:extLst>
      <p:ext uri="{BB962C8B-B14F-4D97-AF65-F5344CB8AC3E}">
        <p14:creationId xmlns:p14="http://schemas.microsoft.com/office/powerpoint/2010/main" val="40838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83E9F57D-45D4-476E-86EF-1C95474FA0BC}" type="slidenum">
              <a:rPr lang="nl-NL" altLang="nl-NL"/>
              <a:pPr/>
              <a:t>‹nr.›</a:t>
            </a:fld>
            <a:endParaRPr lang="nl-NL" altLang="nl-NL"/>
          </a:p>
        </p:txBody>
      </p:sp>
    </p:spTree>
    <p:extLst>
      <p:ext uri="{BB962C8B-B14F-4D97-AF65-F5344CB8AC3E}">
        <p14:creationId xmlns:p14="http://schemas.microsoft.com/office/powerpoint/2010/main" val="144656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DC173E9D-3892-4CD9-92A3-FBA1BB62FB3D}" type="slidenum">
              <a:rPr lang="nl-NL" altLang="nl-NL"/>
              <a:pPr/>
              <a:t>‹nr.›</a:t>
            </a:fld>
            <a:endParaRPr lang="nl-NL" altLang="nl-NL"/>
          </a:p>
        </p:txBody>
      </p:sp>
    </p:spTree>
    <p:extLst>
      <p:ext uri="{BB962C8B-B14F-4D97-AF65-F5344CB8AC3E}">
        <p14:creationId xmlns:p14="http://schemas.microsoft.com/office/powerpoint/2010/main" val="263730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sldNum" idx="10"/>
          </p:nvPr>
        </p:nvSpPr>
        <p:spPr>
          <a:ln/>
        </p:spPr>
        <p:txBody>
          <a:bodyPr/>
          <a:lstStyle>
            <a:lvl1pPr>
              <a:defRPr/>
            </a:lvl1pPr>
          </a:lstStyle>
          <a:p>
            <a:fld id="{CC41B4D7-B44C-4D54-A84D-985D76C19481}" type="slidenum">
              <a:rPr lang="nl-NL" altLang="nl-NL"/>
              <a:pPr/>
              <a:t>‹nr.›</a:t>
            </a:fld>
            <a:endParaRPr lang="nl-NL" altLang="nl-NL"/>
          </a:p>
        </p:txBody>
      </p:sp>
    </p:spTree>
    <p:extLst>
      <p:ext uri="{BB962C8B-B14F-4D97-AF65-F5344CB8AC3E}">
        <p14:creationId xmlns:p14="http://schemas.microsoft.com/office/powerpoint/2010/main" val="2657416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17F3308B-A905-462C-B71A-99947347BCF9}" type="slidenum">
              <a:rPr lang="nl-NL" altLang="nl-NL"/>
              <a:pPr/>
              <a:t>‹nr.›</a:t>
            </a:fld>
            <a:endParaRPr lang="nl-NL" altLang="nl-NL"/>
          </a:p>
        </p:txBody>
      </p:sp>
    </p:spTree>
    <p:extLst>
      <p:ext uri="{BB962C8B-B14F-4D97-AF65-F5344CB8AC3E}">
        <p14:creationId xmlns:p14="http://schemas.microsoft.com/office/powerpoint/2010/main" val="380628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990E8E1F-F7C9-43FC-9295-148C88028FB7}" type="slidenum">
              <a:rPr lang="nl-NL" altLang="nl-NL"/>
              <a:pPr/>
              <a:t>‹nr.›</a:t>
            </a:fld>
            <a:endParaRPr lang="nl-NL" altLang="nl-NL"/>
          </a:p>
        </p:txBody>
      </p:sp>
    </p:spTree>
    <p:extLst>
      <p:ext uri="{BB962C8B-B14F-4D97-AF65-F5344CB8AC3E}">
        <p14:creationId xmlns:p14="http://schemas.microsoft.com/office/powerpoint/2010/main" val="30341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B7455679-6351-47B0-B491-CDD57B9F36FA}" type="slidenum">
              <a:rPr lang="nl-NL" altLang="nl-NL"/>
              <a:pPr/>
              <a:t>‹nr.›</a:t>
            </a:fld>
            <a:endParaRPr lang="nl-NL" altLang="nl-NL"/>
          </a:p>
        </p:txBody>
      </p:sp>
    </p:spTree>
    <p:extLst>
      <p:ext uri="{BB962C8B-B14F-4D97-AF65-F5344CB8AC3E}">
        <p14:creationId xmlns:p14="http://schemas.microsoft.com/office/powerpoint/2010/main" val="1004983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5F0B4AF6-B679-4C4F-9E44-F5FF3FB6FC73}" type="slidenum">
              <a:rPr lang="nl-NL" altLang="nl-NL"/>
              <a:pPr/>
              <a:t>‹nr.›</a:t>
            </a:fld>
            <a:endParaRPr lang="nl-NL" altLang="nl-NL"/>
          </a:p>
        </p:txBody>
      </p:sp>
    </p:spTree>
    <p:extLst>
      <p:ext uri="{BB962C8B-B14F-4D97-AF65-F5344CB8AC3E}">
        <p14:creationId xmlns:p14="http://schemas.microsoft.com/office/powerpoint/2010/main" val="559330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184E51B1-C85B-4B02-9ACC-006E878FFC55}" type="slidenum">
              <a:rPr lang="nl-NL" altLang="nl-NL"/>
              <a:pPr/>
              <a:t>‹nr.›</a:t>
            </a:fld>
            <a:endParaRPr lang="nl-NL" altLang="nl-NL"/>
          </a:p>
        </p:txBody>
      </p:sp>
    </p:spTree>
    <p:extLst>
      <p:ext uri="{BB962C8B-B14F-4D97-AF65-F5344CB8AC3E}">
        <p14:creationId xmlns:p14="http://schemas.microsoft.com/office/powerpoint/2010/main" val="79801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C61918E0-9822-450F-8EB5-5AB78213E00A}" type="slidenum">
              <a:rPr lang="nl-NL" altLang="nl-NL"/>
              <a:pPr/>
              <a:t>‹nr.›</a:t>
            </a:fld>
            <a:endParaRPr lang="nl-NL" altLang="nl-NL"/>
          </a:p>
        </p:txBody>
      </p:sp>
    </p:spTree>
    <p:extLst>
      <p:ext uri="{BB962C8B-B14F-4D97-AF65-F5344CB8AC3E}">
        <p14:creationId xmlns:p14="http://schemas.microsoft.com/office/powerpoint/2010/main" val="2144454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C70A529D-2E56-4A26-BDB5-6DCEA12AADF8}" type="slidenum">
              <a:rPr lang="nl-NL" altLang="nl-NL"/>
              <a:pPr/>
              <a:t>‹nr.›</a:t>
            </a:fld>
            <a:endParaRPr lang="nl-NL" altLang="nl-NL"/>
          </a:p>
        </p:txBody>
      </p:sp>
    </p:spTree>
    <p:extLst>
      <p:ext uri="{BB962C8B-B14F-4D97-AF65-F5344CB8AC3E}">
        <p14:creationId xmlns:p14="http://schemas.microsoft.com/office/powerpoint/2010/main" val="526136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F53DE45B-F222-41C9-B225-3E6D65029E99}" type="slidenum">
              <a:rPr lang="nl-NL" altLang="nl-NL"/>
              <a:pPr/>
              <a:t>‹nr.›</a:t>
            </a:fld>
            <a:endParaRPr lang="nl-NL" altLang="nl-NL"/>
          </a:p>
        </p:txBody>
      </p:sp>
    </p:spTree>
    <p:extLst>
      <p:ext uri="{BB962C8B-B14F-4D97-AF65-F5344CB8AC3E}">
        <p14:creationId xmlns:p14="http://schemas.microsoft.com/office/powerpoint/2010/main" val="2197583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3449055F-3259-40F8-9A05-740A82DA9924}" type="slidenum">
              <a:rPr lang="nl-NL" altLang="nl-NL"/>
              <a:pPr/>
              <a:t>‹nr.›</a:t>
            </a:fld>
            <a:endParaRPr lang="nl-NL" altLang="nl-NL"/>
          </a:p>
        </p:txBody>
      </p:sp>
    </p:spTree>
    <p:extLst>
      <p:ext uri="{BB962C8B-B14F-4D97-AF65-F5344CB8AC3E}">
        <p14:creationId xmlns:p14="http://schemas.microsoft.com/office/powerpoint/2010/main" val="1123018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C0072932-A825-4084-835B-8F9BC76AA76B}" type="slidenum">
              <a:rPr lang="nl-NL" altLang="nl-NL"/>
              <a:pPr/>
              <a:t>‹nr.›</a:t>
            </a:fld>
            <a:endParaRPr lang="nl-NL" altLang="nl-NL"/>
          </a:p>
        </p:txBody>
      </p:sp>
    </p:spTree>
    <p:extLst>
      <p:ext uri="{BB962C8B-B14F-4D97-AF65-F5344CB8AC3E}">
        <p14:creationId xmlns:p14="http://schemas.microsoft.com/office/powerpoint/2010/main" val="115015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sldNum" idx="10"/>
          </p:nvPr>
        </p:nvSpPr>
        <p:spPr>
          <a:ln/>
        </p:spPr>
        <p:txBody>
          <a:bodyPr/>
          <a:lstStyle>
            <a:lvl1pPr>
              <a:defRPr/>
            </a:lvl1pPr>
          </a:lstStyle>
          <a:p>
            <a:fld id="{BDC89F9A-81C7-4A7A-A310-CB94FD47059E}" type="slidenum">
              <a:rPr lang="nl-NL" altLang="nl-NL"/>
              <a:pPr/>
              <a:t>‹nr.›</a:t>
            </a:fld>
            <a:endParaRPr lang="nl-NL" altLang="nl-NL"/>
          </a:p>
        </p:txBody>
      </p:sp>
    </p:spTree>
    <p:extLst>
      <p:ext uri="{BB962C8B-B14F-4D97-AF65-F5344CB8AC3E}">
        <p14:creationId xmlns:p14="http://schemas.microsoft.com/office/powerpoint/2010/main" val="3618578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E74CF8FC-1608-4AE9-9EB6-2CB8C5952CA6}" type="slidenum">
              <a:rPr lang="nl-NL" altLang="nl-NL"/>
              <a:pPr/>
              <a:t>‹nr.›</a:t>
            </a:fld>
            <a:endParaRPr lang="nl-NL" altLang="nl-NL"/>
          </a:p>
        </p:txBody>
      </p:sp>
    </p:spTree>
    <p:extLst>
      <p:ext uri="{BB962C8B-B14F-4D97-AF65-F5344CB8AC3E}">
        <p14:creationId xmlns:p14="http://schemas.microsoft.com/office/powerpoint/2010/main" val="1958307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E216AE26-0DFA-4508-AD5B-1ED1427B7500}" type="slidenum">
              <a:rPr lang="nl-NL" altLang="nl-NL"/>
              <a:pPr/>
              <a:t>‹nr.›</a:t>
            </a:fld>
            <a:endParaRPr lang="nl-NL" altLang="nl-NL"/>
          </a:p>
        </p:txBody>
      </p:sp>
    </p:spTree>
    <p:extLst>
      <p:ext uri="{BB962C8B-B14F-4D97-AF65-F5344CB8AC3E}">
        <p14:creationId xmlns:p14="http://schemas.microsoft.com/office/powerpoint/2010/main" val="1646357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BAFA30F5-8ACF-4438-87AA-639FF2340AE1}" type="slidenum">
              <a:rPr lang="nl-NL" altLang="nl-NL"/>
              <a:pPr/>
              <a:t>‹nr.›</a:t>
            </a:fld>
            <a:endParaRPr lang="nl-NL" altLang="nl-NL"/>
          </a:p>
        </p:txBody>
      </p:sp>
    </p:spTree>
    <p:extLst>
      <p:ext uri="{BB962C8B-B14F-4D97-AF65-F5344CB8AC3E}">
        <p14:creationId xmlns:p14="http://schemas.microsoft.com/office/powerpoint/2010/main" val="479819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20A72282-A683-4C2A-8607-D9084EE06A59}" type="slidenum">
              <a:rPr lang="nl-NL" altLang="nl-NL"/>
              <a:pPr/>
              <a:t>‹nr.›</a:t>
            </a:fld>
            <a:endParaRPr lang="nl-NL" altLang="nl-NL"/>
          </a:p>
        </p:txBody>
      </p:sp>
    </p:spTree>
    <p:extLst>
      <p:ext uri="{BB962C8B-B14F-4D97-AF65-F5344CB8AC3E}">
        <p14:creationId xmlns:p14="http://schemas.microsoft.com/office/powerpoint/2010/main" val="4118095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A8396323-F16A-49E5-88E9-3229D5518676}" type="slidenum">
              <a:rPr lang="nl-NL" altLang="nl-NL"/>
              <a:pPr/>
              <a:t>‹nr.›</a:t>
            </a:fld>
            <a:endParaRPr lang="nl-NL" altLang="nl-NL"/>
          </a:p>
        </p:txBody>
      </p:sp>
    </p:spTree>
    <p:extLst>
      <p:ext uri="{BB962C8B-B14F-4D97-AF65-F5344CB8AC3E}">
        <p14:creationId xmlns:p14="http://schemas.microsoft.com/office/powerpoint/2010/main" val="43980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7C009138-E299-48C9-9009-383720F09C96}" type="slidenum">
              <a:rPr lang="nl-NL" altLang="nl-NL"/>
              <a:pPr/>
              <a:t>‹nr.›</a:t>
            </a:fld>
            <a:endParaRPr lang="nl-NL" altLang="nl-NL"/>
          </a:p>
        </p:txBody>
      </p:sp>
    </p:spTree>
    <p:extLst>
      <p:ext uri="{BB962C8B-B14F-4D97-AF65-F5344CB8AC3E}">
        <p14:creationId xmlns:p14="http://schemas.microsoft.com/office/powerpoint/2010/main" val="2186855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37602D82-A01B-4E54-A045-DE6DE96E0FBE}" type="slidenum">
              <a:rPr lang="nl-NL" altLang="nl-NL"/>
              <a:pPr/>
              <a:t>‹nr.›</a:t>
            </a:fld>
            <a:endParaRPr lang="nl-NL" altLang="nl-NL"/>
          </a:p>
        </p:txBody>
      </p:sp>
    </p:spTree>
    <p:extLst>
      <p:ext uri="{BB962C8B-B14F-4D97-AF65-F5344CB8AC3E}">
        <p14:creationId xmlns:p14="http://schemas.microsoft.com/office/powerpoint/2010/main" val="125606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A8A0556A-F9B1-43BB-BCAC-20C3305230DB}" type="slidenum">
              <a:rPr lang="nl-NL" altLang="nl-NL"/>
              <a:pPr/>
              <a:t>‹nr.›</a:t>
            </a:fld>
            <a:endParaRPr lang="nl-NL" altLang="nl-NL"/>
          </a:p>
        </p:txBody>
      </p:sp>
    </p:spTree>
    <p:extLst>
      <p:ext uri="{BB962C8B-B14F-4D97-AF65-F5344CB8AC3E}">
        <p14:creationId xmlns:p14="http://schemas.microsoft.com/office/powerpoint/2010/main" val="2296295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04BCE950-D5F0-480D-A6BD-8FD9A9384A0E}" type="slidenum">
              <a:rPr lang="nl-NL" altLang="nl-NL"/>
              <a:pPr/>
              <a:t>‹nr.›</a:t>
            </a:fld>
            <a:endParaRPr lang="nl-NL" altLang="nl-NL"/>
          </a:p>
        </p:txBody>
      </p:sp>
    </p:spTree>
    <p:extLst>
      <p:ext uri="{BB962C8B-B14F-4D97-AF65-F5344CB8AC3E}">
        <p14:creationId xmlns:p14="http://schemas.microsoft.com/office/powerpoint/2010/main" val="4049040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D9734E6A-2265-46E0-80DD-ACF9CBD4EAC5}" type="slidenum">
              <a:rPr lang="nl-NL" altLang="nl-NL"/>
              <a:pPr/>
              <a:t>‹nr.›</a:t>
            </a:fld>
            <a:endParaRPr lang="nl-NL" altLang="nl-NL"/>
          </a:p>
        </p:txBody>
      </p:sp>
    </p:spTree>
    <p:extLst>
      <p:ext uri="{BB962C8B-B14F-4D97-AF65-F5344CB8AC3E}">
        <p14:creationId xmlns:p14="http://schemas.microsoft.com/office/powerpoint/2010/main" val="222355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768475"/>
            <a:ext cx="4443412" cy="435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99050" y="1768475"/>
            <a:ext cx="4445000" cy="435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sldNum" idx="10"/>
          </p:nvPr>
        </p:nvSpPr>
        <p:spPr>
          <a:ln/>
        </p:spPr>
        <p:txBody>
          <a:bodyPr/>
          <a:lstStyle>
            <a:lvl1pPr>
              <a:defRPr/>
            </a:lvl1pPr>
          </a:lstStyle>
          <a:p>
            <a:fld id="{4E5DB5B4-D337-4B1D-A6C7-097216A3DDF9}" type="slidenum">
              <a:rPr lang="nl-NL" altLang="nl-NL"/>
              <a:pPr/>
              <a:t>‹nr.›</a:t>
            </a:fld>
            <a:endParaRPr lang="nl-NL" altLang="nl-NL"/>
          </a:p>
        </p:txBody>
      </p:sp>
    </p:spTree>
    <p:extLst>
      <p:ext uri="{BB962C8B-B14F-4D97-AF65-F5344CB8AC3E}">
        <p14:creationId xmlns:p14="http://schemas.microsoft.com/office/powerpoint/2010/main" val="3049368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AB044456-2B26-4D21-A228-C8F78AD70052}" type="slidenum">
              <a:rPr lang="nl-NL" altLang="nl-NL"/>
              <a:pPr/>
              <a:t>‹nr.›</a:t>
            </a:fld>
            <a:endParaRPr lang="nl-NL" altLang="nl-NL"/>
          </a:p>
        </p:txBody>
      </p:sp>
    </p:spTree>
    <p:extLst>
      <p:ext uri="{BB962C8B-B14F-4D97-AF65-F5344CB8AC3E}">
        <p14:creationId xmlns:p14="http://schemas.microsoft.com/office/powerpoint/2010/main" val="3786572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3B424BD4-6777-4649-8679-517D060D6AD6}" type="slidenum">
              <a:rPr lang="nl-NL" altLang="nl-NL"/>
              <a:pPr/>
              <a:t>‹nr.›</a:t>
            </a:fld>
            <a:endParaRPr lang="nl-NL" altLang="nl-NL"/>
          </a:p>
        </p:txBody>
      </p:sp>
    </p:spTree>
    <p:extLst>
      <p:ext uri="{BB962C8B-B14F-4D97-AF65-F5344CB8AC3E}">
        <p14:creationId xmlns:p14="http://schemas.microsoft.com/office/powerpoint/2010/main" val="4105618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45B27A8E-A98F-45BB-A52B-731D2E943C91}" type="slidenum">
              <a:rPr lang="nl-NL" altLang="nl-NL"/>
              <a:pPr/>
              <a:t>‹nr.›</a:t>
            </a:fld>
            <a:endParaRPr lang="nl-NL" altLang="nl-NL"/>
          </a:p>
        </p:txBody>
      </p:sp>
    </p:spTree>
    <p:extLst>
      <p:ext uri="{BB962C8B-B14F-4D97-AF65-F5344CB8AC3E}">
        <p14:creationId xmlns:p14="http://schemas.microsoft.com/office/powerpoint/2010/main" val="614638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694412C3-6D4C-41E0-B39B-97B6D8900834}" type="slidenum">
              <a:rPr lang="nl-NL" altLang="nl-NL"/>
              <a:pPr/>
              <a:t>‹nr.›</a:t>
            </a:fld>
            <a:endParaRPr lang="nl-NL" altLang="nl-NL"/>
          </a:p>
        </p:txBody>
      </p:sp>
    </p:spTree>
    <p:extLst>
      <p:ext uri="{BB962C8B-B14F-4D97-AF65-F5344CB8AC3E}">
        <p14:creationId xmlns:p14="http://schemas.microsoft.com/office/powerpoint/2010/main" val="4104046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737B3B84-9BFC-4196-911F-523651F095B4}" type="slidenum">
              <a:rPr lang="nl-NL" altLang="nl-NL"/>
              <a:pPr/>
              <a:t>‹nr.›</a:t>
            </a:fld>
            <a:endParaRPr lang="nl-NL" altLang="nl-NL"/>
          </a:p>
        </p:txBody>
      </p:sp>
    </p:spTree>
    <p:extLst>
      <p:ext uri="{BB962C8B-B14F-4D97-AF65-F5344CB8AC3E}">
        <p14:creationId xmlns:p14="http://schemas.microsoft.com/office/powerpoint/2010/main" val="504026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DFFD94EF-8358-4B64-B4D9-C6A79AD9838B}" type="slidenum">
              <a:rPr lang="nl-NL" altLang="nl-NL"/>
              <a:pPr/>
              <a:t>‹nr.›</a:t>
            </a:fld>
            <a:endParaRPr lang="nl-NL" altLang="nl-NL"/>
          </a:p>
        </p:txBody>
      </p:sp>
    </p:spTree>
    <p:extLst>
      <p:ext uri="{BB962C8B-B14F-4D97-AF65-F5344CB8AC3E}">
        <p14:creationId xmlns:p14="http://schemas.microsoft.com/office/powerpoint/2010/main" val="813284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963D8EBA-6859-48EC-BDBE-7ACAC736DF48}" type="slidenum">
              <a:rPr lang="nl-NL" altLang="nl-NL"/>
              <a:pPr/>
              <a:t>‹nr.›</a:t>
            </a:fld>
            <a:endParaRPr lang="nl-NL" altLang="nl-NL"/>
          </a:p>
        </p:txBody>
      </p:sp>
    </p:spTree>
    <p:extLst>
      <p:ext uri="{BB962C8B-B14F-4D97-AF65-F5344CB8AC3E}">
        <p14:creationId xmlns:p14="http://schemas.microsoft.com/office/powerpoint/2010/main" val="551575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698746C5-0AF1-44A5-BAE3-ADAAE75C3C1C}" type="slidenum">
              <a:rPr lang="nl-NL" altLang="nl-NL"/>
              <a:pPr/>
              <a:t>‹nr.›</a:t>
            </a:fld>
            <a:endParaRPr lang="nl-NL" altLang="nl-NL"/>
          </a:p>
        </p:txBody>
      </p:sp>
    </p:spTree>
    <p:extLst>
      <p:ext uri="{BB962C8B-B14F-4D97-AF65-F5344CB8AC3E}">
        <p14:creationId xmlns:p14="http://schemas.microsoft.com/office/powerpoint/2010/main" val="2693563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619250" y="1824038"/>
            <a:ext cx="3957638"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729288" y="1824038"/>
            <a:ext cx="3959225"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82637557-0597-4C86-97BB-85F3947320C5}" type="slidenum">
              <a:rPr lang="nl-NL" altLang="nl-NL"/>
              <a:pPr/>
              <a:t>‹nr.›</a:t>
            </a:fld>
            <a:endParaRPr lang="nl-NL" altLang="nl-NL"/>
          </a:p>
        </p:txBody>
      </p:sp>
    </p:spTree>
    <p:extLst>
      <p:ext uri="{BB962C8B-B14F-4D97-AF65-F5344CB8AC3E}">
        <p14:creationId xmlns:p14="http://schemas.microsoft.com/office/powerpoint/2010/main" val="3890342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D4EE1E8B-E737-4224-A9A9-0777836667CF}" type="slidenum">
              <a:rPr lang="nl-NL" altLang="nl-NL"/>
              <a:pPr/>
              <a:t>‹nr.›</a:t>
            </a:fld>
            <a:endParaRPr lang="nl-NL" altLang="nl-NL"/>
          </a:p>
        </p:txBody>
      </p:sp>
    </p:spTree>
    <p:extLst>
      <p:ext uri="{BB962C8B-B14F-4D97-AF65-F5344CB8AC3E}">
        <p14:creationId xmlns:p14="http://schemas.microsoft.com/office/powerpoint/2010/main" val="336814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sldNum" idx="10"/>
          </p:nvPr>
        </p:nvSpPr>
        <p:spPr>
          <a:ln/>
        </p:spPr>
        <p:txBody>
          <a:bodyPr/>
          <a:lstStyle>
            <a:lvl1pPr>
              <a:defRPr/>
            </a:lvl1pPr>
          </a:lstStyle>
          <a:p>
            <a:fld id="{540A2B67-2412-4B6A-8948-3115CF8B5615}" type="slidenum">
              <a:rPr lang="nl-NL" altLang="nl-NL"/>
              <a:pPr/>
              <a:t>‹nr.›</a:t>
            </a:fld>
            <a:endParaRPr lang="nl-NL" altLang="nl-NL"/>
          </a:p>
        </p:txBody>
      </p:sp>
    </p:spTree>
    <p:extLst>
      <p:ext uri="{BB962C8B-B14F-4D97-AF65-F5344CB8AC3E}">
        <p14:creationId xmlns:p14="http://schemas.microsoft.com/office/powerpoint/2010/main" val="34367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2739DDCE-C2F5-474E-8706-139E304F4189}" type="slidenum">
              <a:rPr lang="nl-NL" altLang="nl-NL"/>
              <a:pPr/>
              <a:t>‹nr.›</a:t>
            </a:fld>
            <a:endParaRPr lang="nl-NL" altLang="nl-NL"/>
          </a:p>
        </p:txBody>
      </p:sp>
    </p:spTree>
    <p:extLst>
      <p:ext uri="{BB962C8B-B14F-4D97-AF65-F5344CB8AC3E}">
        <p14:creationId xmlns:p14="http://schemas.microsoft.com/office/powerpoint/2010/main" val="998497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7AED38CE-F44E-49FE-B39E-C5C28FAC9EF6}" type="slidenum">
              <a:rPr lang="nl-NL" altLang="nl-NL"/>
              <a:pPr/>
              <a:t>‹nr.›</a:t>
            </a:fld>
            <a:endParaRPr lang="nl-NL" altLang="nl-NL"/>
          </a:p>
        </p:txBody>
      </p:sp>
    </p:spTree>
    <p:extLst>
      <p:ext uri="{BB962C8B-B14F-4D97-AF65-F5344CB8AC3E}">
        <p14:creationId xmlns:p14="http://schemas.microsoft.com/office/powerpoint/2010/main" val="1027253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BAB2A20D-E56A-4485-897D-DB9477FB5592}" type="slidenum">
              <a:rPr lang="nl-NL" altLang="nl-NL"/>
              <a:pPr/>
              <a:t>‹nr.›</a:t>
            </a:fld>
            <a:endParaRPr lang="nl-NL" altLang="nl-NL"/>
          </a:p>
        </p:txBody>
      </p:sp>
    </p:spTree>
    <p:extLst>
      <p:ext uri="{BB962C8B-B14F-4D97-AF65-F5344CB8AC3E}">
        <p14:creationId xmlns:p14="http://schemas.microsoft.com/office/powerpoint/2010/main" val="3119792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15C5B272-B801-4751-9E7A-9C74DAD84196}" type="slidenum">
              <a:rPr lang="nl-NL" altLang="nl-NL"/>
              <a:pPr/>
              <a:t>‹nr.›</a:t>
            </a:fld>
            <a:endParaRPr lang="nl-NL" altLang="nl-NL"/>
          </a:p>
        </p:txBody>
      </p:sp>
    </p:spTree>
    <p:extLst>
      <p:ext uri="{BB962C8B-B14F-4D97-AF65-F5344CB8AC3E}">
        <p14:creationId xmlns:p14="http://schemas.microsoft.com/office/powerpoint/2010/main" val="463482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030059C3-E499-4CA7-8411-74B712886CA6}" type="slidenum">
              <a:rPr lang="nl-NL" altLang="nl-NL"/>
              <a:pPr/>
              <a:t>‹nr.›</a:t>
            </a:fld>
            <a:endParaRPr lang="nl-NL" altLang="nl-NL"/>
          </a:p>
        </p:txBody>
      </p:sp>
    </p:spTree>
    <p:extLst>
      <p:ext uri="{BB962C8B-B14F-4D97-AF65-F5344CB8AC3E}">
        <p14:creationId xmlns:p14="http://schemas.microsoft.com/office/powerpoint/2010/main" val="573555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72388" y="287338"/>
            <a:ext cx="2016125"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619250" y="287338"/>
            <a:ext cx="5900738"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D0A6300D-E78E-4642-ADB4-BD9FD9A47F76}" type="slidenum">
              <a:rPr lang="nl-NL" altLang="nl-NL"/>
              <a:pPr/>
              <a:t>‹nr.›</a:t>
            </a:fld>
            <a:endParaRPr lang="nl-NL" altLang="nl-NL"/>
          </a:p>
        </p:txBody>
      </p:sp>
    </p:spTree>
    <p:extLst>
      <p:ext uri="{BB962C8B-B14F-4D97-AF65-F5344CB8AC3E}">
        <p14:creationId xmlns:p14="http://schemas.microsoft.com/office/powerpoint/2010/main" val="15822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4A7DAA8F-F5DB-4823-9E02-E79A77199EDC}" type="slidenum">
              <a:rPr lang="nl-NL" altLang="nl-NL"/>
              <a:pPr/>
              <a:t>‹nr.›</a:t>
            </a:fld>
            <a:endParaRPr lang="nl-NL" altLang="nl-NL"/>
          </a:p>
        </p:txBody>
      </p:sp>
    </p:spTree>
    <p:extLst>
      <p:ext uri="{BB962C8B-B14F-4D97-AF65-F5344CB8AC3E}">
        <p14:creationId xmlns:p14="http://schemas.microsoft.com/office/powerpoint/2010/main" val="538633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098B3EED-F2DE-4C86-A5A1-41570B0B94BA}" type="slidenum">
              <a:rPr lang="nl-NL" altLang="nl-NL"/>
              <a:pPr/>
              <a:t>‹nr.›</a:t>
            </a:fld>
            <a:endParaRPr lang="nl-NL" altLang="nl-NL"/>
          </a:p>
        </p:txBody>
      </p:sp>
    </p:spTree>
    <p:extLst>
      <p:ext uri="{BB962C8B-B14F-4D97-AF65-F5344CB8AC3E}">
        <p14:creationId xmlns:p14="http://schemas.microsoft.com/office/powerpoint/2010/main" val="1100681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F663AF4D-5E4F-43DE-A001-6667A5C0CBB1}" type="slidenum">
              <a:rPr lang="nl-NL" altLang="nl-NL"/>
              <a:pPr/>
              <a:t>‹nr.›</a:t>
            </a:fld>
            <a:endParaRPr lang="nl-NL" altLang="nl-NL"/>
          </a:p>
        </p:txBody>
      </p:sp>
    </p:spTree>
    <p:extLst>
      <p:ext uri="{BB962C8B-B14F-4D97-AF65-F5344CB8AC3E}">
        <p14:creationId xmlns:p14="http://schemas.microsoft.com/office/powerpoint/2010/main" val="1931240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B77360B9-7855-4D8B-895D-E9286FFB64D7}" type="slidenum">
              <a:rPr lang="nl-NL" altLang="nl-NL"/>
              <a:pPr/>
              <a:t>‹nr.›</a:t>
            </a:fld>
            <a:endParaRPr lang="nl-NL" altLang="nl-NL"/>
          </a:p>
        </p:txBody>
      </p:sp>
    </p:spTree>
    <p:extLst>
      <p:ext uri="{BB962C8B-B14F-4D97-AF65-F5344CB8AC3E}">
        <p14:creationId xmlns:p14="http://schemas.microsoft.com/office/powerpoint/2010/main" val="119903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sldNum" idx="10"/>
          </p:nvPr>
        </p:nvSpPr>
        <p:spPr>
          <a:ln/>
        </p:spPr>
        <p:txBody>
          <a:bodyPr/>
          <a:lstStyle>
            <a:lvl1pPr>
              <a:defRPr/>
            </a:lvl1pPr>
          </a:lstStyle>
          <a:p>
            <a:fld id="{C3F9884A-0F4E-40F1-A6BA-FA440CE787FB}" type="slidenum">
              <a:rPr lang="nl-NL" altLang="nl-NL"/>
              <a:pPr/>
              <a:t>‹nr.›</a:t>
            </a:fld>
            <a:endParaRPr lang="nl-NL" altLang="nl-NL"/>
          </a:p>
        </p:txBody>
      </p:sp>
    </p:spTree>
    <p:extLst>
      <p:ext uri="{BB962C8B-B14F-4D97-AF65-F5344CB8AC3E}">
        <p14:creationId xmlns:p14="http://schemas.microsoft.com/office/powerpoint/2010/main" val="31228538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A3DA6A7E-83F0-4235-85FD-37C1B63A66AE}" type="slidenum">
              <a:rPr lang="nl-NL" altLang="nl-NL"/>
              <a:pPr/>
              <a:t>‹nr.›</a:t>
            </a:fld>
            <a:endParaRPr lang="nl-NL" altLang="nl-NL"/>
          </a:p>
        </p:txBody>
      </p:sp>
    </p:spTree>
    <p:extLst>
      <p:ext uri="{BB962C8B-B14F-4D97-AF65-F5344CB8AC3E}">
        <p14:creationId xmlns:p14="http://schemas.microsoft.com/office/powerpoint/2010/main" val="336087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22DAB9A9-77BB-4D79-AC89-F2ADCD72CE51}" type="slidenum">
              <a:rPr lang="nl-NL" altLang="nl-NL"/>
              <a:pPr/>
              <a:t>‹nr.›</a:t>
            </a:fld>
            <a:endParaRPr lang="nl-NL" altLang="nl-NL"/>
          </a:p>
        </p:txBody>
      </p:sp>
    </p:spTree>
    <p:extLst>
      <p:ext uri="{BB962C8B-B14F-4D97-AF65-F5344CB8AC3E}">
        <p14:creationId xmlns:p14="http://schemas.microsoft.com/office/powerpoint/2010/main" val="3334784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87FA610E-2B64-4FDB-81AB-F758524E52EE}" type="slidenum">
              <a:rPr lang="nl-NL" altLang="nl-NL"/>
              <a:pPr/>
              <a:t>‹nr.›</a:t>
            </a:fld>
            <a:endParaRPr lang="nl-NL" altLang="nl-NL"/>
          </a:p>
        </p:txBody>
      </p:sp>
    </p:spTree>
    <p:extLst>
      <p:ext uri="{BB962C8B-B14F-4D97-AF65-F5344CB8AC3E}">
        <p14:creationId xmlns:p14="http://schemas.microsoft.com/office/powerpoint/2010/main" val="714796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06B78D81-46CE-4B4E-B0DC-106579A9EDA5}" type="slidenum">
              <a:rPr lang="nl-NL" altLang="nl-NL"/>
              <a:pPr/>
              <a:t>‹nr.›</a:t>
            </a:fld>
            <a:endParaRPr lang="nl-NL" altLang="nl-NL"/>
          </a:p>
        </p:txBody>
      </p:sp>
    </p:spTree>
    <p:extLst>
      <p:ext uri="{BB962C8B-B14F-4D97-AF65-F5344CB8AC3E}">
        <p14:creationId xmlns:p14="http://schemas.microsoft.com/office/powerpoint/2010/main" val="359315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BF5C7C60-E314-4509-BF90-552CA4FB271F}" type="slidenum">
              <a:rPr lang="nl-NL" altLang="nl-NL"/>
              <a:pPr/>
              <a:t>‹nr.›</a:t>
            </a:fld>
            <a:endParaRPr lang="nl-NL" altLang="nl-NL"/>
          </a:p>
        </p:txBody>
      </p:sp>
    </p:spTree>
    <p:extLst>
      <p:ext uri="{BB962C8B-B14F-4D97-AF65-F5344CB8AC3E}">
        <p14:creationId xmlns:p14="http://schemas.microsoft.com/office/powerpoint/2010/main" val="3944180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93B01F53-4DEB-4563-A3CE-463B1FE45FA4}" type="slidenum">
              <a:rPr lang="nl-NL" altLang="nl-NL"/>
              <a:pPr/>
              <a:t>‹nr.›</a:t>
            </a:fld>
            <a:endParaRPr lang="nl-NL" altLang="nl-NL"/>
          </a:p>
        </p:txBody>
      </p:sp>
    </p:spTree>
    <p:extLst>
      <p:ext uri="{BB962C8B-B14F-4D97-AF65-F5344CB8AC3E}">
        <p14:creationId xmlns:p14="http://schemas.microsoft.com/office/powerpoint/2010/main" val="3366134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B6139DBD-CEC9-4DF2-AB1D-4653325B3283}" type="slidenum">
              <a:rPr lang="nl-NL" altLang="nl-NL"/>
              <a:pPr/>
              <a:t>‹nr.›</a:t>
            </a:fld>
            <a:endParaRPr lang="nl-NL" altLang="nl-NL"/>
          </a:p>
        </p:txBody>
      </p:sp>
    </p:spTree>
    <p:extLst>
      <p:ext uri="{BB962C8B-B14F-4D97-AF65-F5344CB8AC3E}">
        <p14:creationId xmlns:p14="http://schemas.microsoft.com/office/powerpoint/2010/main" val="1581100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2CE00549-EC0D-47DC-AFC4-6651CA6356AA}" type="slidenum">
              <a:rPr lang="nl-NL" altLang="nl-NL"/>
              <a:pPr/>
              <a:t>‹nr.›</a:t>
            </a:fld>
            <a:endParaRPr lang="nl-NL" altLang="nl-NL"/>
          </a:p>
        </p:txBody>
      </p:sp>
    </p:spTree>
    <p:extLst>
      <p:ext uri="{BB962C8B-B14F-4D97-AF65-F5344CB8AC3E}">
        <p14:creationId xmlns:p14="http://schemas.microsoft.com/office/powerpoint/2010/main" val="1961477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9BB78FBE-4603-4F9E-9F3B-77B3DBBBEA57}" type="slidenum">
              <a:rPr lang="nl-NL" altLang="nl-NL"/>
              <a:pPr/>
              <a:t>‹nr.›</a:t>
            </a:fld>
            <a:endParaRPr lang="nl-NL" altLang="nl-NL"/>
          </a:p>
        </p:txBody>
      </p:sp>
    </p:spTree>
    <p:extLst>
      <p:ext uri="{BB962C8B-B14F-4D97-AF65-F5344CB8AC3E}">
        <p14:creationId xmlns:p14="http://schemas.microsoft.com/office/powerpoint/2010/main" val="439755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69CAEDB8-23AC-4E14-9B12-FF5F9E726D1F}" type="slidenum">
              <a:rPr lang="nl-NL" altLang="nl-NL"/>
              <a:pPr/>
              <a:t>‹nr.›</a:t>
            </a:fld>
            <a:endParaRPr lang="nl-NL" altLang="nl-NL"/>
          </a:p>
        </p:txBody>
      </p:sp>
    </p:spTree>
    <p:extLst>
      <p:ext uri="{BB962C8B-B14F-4D97-AF65-F5344CB8AC3E}">
        <p14:creationId xmlns:p14="http://schemas.microsoft.com/office/powerpoint/2010/main" val="400876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CD0FCA8F-F1A3-4CF1-B98F-6B043EA9A195}" type="slidenum">
              <a:rPr lang="nl-NL" altLang="nl-NL"/>
              <a:pPr/>
              <a:t>‹nr.›</a:t>
            </a:fld>
            <a:endParaRPr lang="nl-NL" altLang="nl-NL"/>
          </a:p>
        </p:txBody>
      </p:sp>
    </p:spTree>
    <p:extLst>
      <p:ext uri="{BB962C8B-B14F-4D97-AF65-F5344CB8AC3E}">
        <p14:creationId xmlns:p14="http://schemas.microsoft.com/office/powerpoint/2010/main" val="4201940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00225"/>
            <a:ext cx="4445000" cy="435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00225"/>
            <a:ext cx="4445000" cy="435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D0ACCF7A-CDB4-452F-AE78-54572A714660}" type="slidenum">
              <a:rPr lang="nl-NL" altLang="nl-NL"/>
              <a:pPr/>
              <a:t>‹nr.›</a:t>
            </a:fld>
            <a:endParaRPr lang="nl-NL" altLang="nl-NL"/>
          </a:p>
        </p:txBody>
      </p:sp>
    </p:spTree>
    <p:extLst>
      <p:ext uri="{BB962C8B-B14F-4D97-AF65-F5344CB8AC3E}">
        <p14:creationId xmlns:p14="http://schemas.microsoft.com/office/powerpoint/2010/main" val="350673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BE76339E-EBD0-47B9-9632-0FB57C0F086A}" type="slidenum">
              <a:rPr lang="nl-NL" altLang="nl-NL"/>
              <a:pPr/>
              <a:t>‹nr.›</a:t>
            </a:fld>
            <a:endParaRPr lang="nl-NL" altLang="nl-NL"/>
          </a:p>
        </p:txBody>
      </p:sp>
    </p:spTree>
    <p:extLst>
      <p:ext uri="{BB962C8B-B14F-4D97-AF65-F5344CB8AC3E}">
        <p14:creationId xmlns:p14="http://schemas.microsoft.com/office/powerpoint/2010/main" val="1818551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F404D894-1C08-4633-B81C-9B1C1FD8F357}" type="slidenum">
              <a:rPr lang="nl-NL" altLang="nl-NL"/>
              <a:pPr/>
              <a:t>‹nr.›</a:t>
            </a:fld>
            <a:endParaRPr lang="nl-NL" altLang="nl-NL"/>
          </a:p>
        </p:txBody>
      </p:sp>
    </p:spTree>
    <p:extLst>
      <p:ext uri="{BB962C8B-B14F-4D97-AF65-F5344CB8AC3E}">
        <p14:creationId xmlns:p14="http://schemas.microsoft.com/office/powerpoint/2010/main" val="458080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72364517-387D-4DC1-B966-3D20DEC5FA6F}" type="slidenum">
              <a:rPr lang="nl-NL" altLang="nl-NL"/>
              <a:pPr/>
              <a:t>‹nr.›</a:t>
            </a:fld>
            <a:endParaRPr lang="nl-NL" altLang="nl-NL"/>
          </a:p>
        </p:txBody>
      </p:sp>
    </p:spTree>
    <p:extLst>
      <p:ext uri="{BB962C8B-B14F-4D97-AF65-F5344CB8AC3E}">
        <p14:creationId xmlns:p14="http://schemas.microsoft.com/office/powerpoint/2010/main" val="2358535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BA231CFE-905E-4710-90A8-55789AEC8E87}" type="slidenum">
              <a:rPr lang="nl-NL" altLang="nl-NL"/>
              <a:pPr/>
              <a:t>‹nr.›</a:t>
            </a:fld>
            <a:endParaRPr lang="nl-NL" altLang="nl-NL"/>
          </a:p>
        </p:txBody>
      </p:sp>
    </p:spTree>
    <p:extLst>
      <p:ext uri="{BB962C8B-B14F-4D97-AF65-F5344CB8AC3E}">
        <p14:creationId xmlns:p14="http://schemas.microsoft.com/office/powerpoint/2010/main" val="1496224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BD992B71-FAFE-4160-BD7F-FFF5460AE2E9}" type="slidenum">
              <a:rPr lang="nl-NL" altLang="nl-NL"/>
              <a:pPr/>
              <a:t>‹nr.›</a:t>
            </a:fld>
            <a:endParaRPr lang="nl-NL" altLang="nl-NL"/>
          </a:p>
        </p:txBody>
      </p:sp>
    </p:spTree>
    <p:extLst>
      <p:ext uri="{BB962C8B-B14F-4D97-AF65-F5344CB8AC3E}">
        <p14:creationId xmlns:p14="http://schemas.microsoft.com/office/powerpoint/2010/main" val="249628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5447C9F7-BAD5-454E-B1BA-E8C2EE831C0D}" type="slidenum">
              <a:rPr lang="nl-NL" altLang="nl-NL"/>
              <a:pPr/>
              <a:t>‹nr.›</a:t>
            </a:fld>
            <a:endParaRPr lang="nl-NL" altLang="nl-NL"/>
          </a:p>
        </p:txBody>
      </p:sp>
    </p:spTree>
    <p:extLst>
      <p:ext uri="{BB962C8B-B14F-4D97-AF65-F5344CB8AC3E}">
        <p14:creationId xmlns:p14="http://schemas.microsoft.com/office/powerpoint/2010/main" val="438494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576263"/>
            <a:ext cx="2260600" cy="55784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576263"/>
            <a:ext cx="6629400" cy="55784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860D8EC4-DBCC-404F-9A1E-99BC1D9C6ABE}" type="slidenum">
              <a:rPr lang="nl-NL" altLang="nl-NL"/>
              <a:pPr/>
              <a:t>‹nr.›</a:t>
            </a:fld>
            <a:endParaRPr lang="nl-NL" altLang="nl-NL"/>
          </a:p>
        </p:txBody>
      </p:sp>
    </p:spTree>
    <p:extLst>
      <p:ext uri="{BB962C8B-B14F-4D97-AF65-F5344CB8AC3E}">
        <p14:creationId xmlns:p14="http://schemas.microsoft.com/office/powerpoint/2010/main" val="39771353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87E2E6E0-603E-4D71-B106-B086544DC417}" type="slidenum">
              <a:rPr lang="nl-NL" altLang="nl-NL"/>
              <a:pPr/>
              <a:t>‹nr.›</a:t>
            </a:fld>
            <a:endParaRPr lang="nl-NL" altLang="nl-NL"/>
          </a:p>
        </p:txBody>
      </p:sp>
    </p:spTree>
    <p:extLst>
      <p:ext uri="{BB962C8B-B14F-4D97-AF65-F5344CB8AC3E}">
        <p14:creationId xmlns:p14="http://schemas.microsoft.com/office/powerpoint/2010/main" val="1075174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6807ED8D-6803-40EE-9006-1195C9903AFB}" type="slidenum">
              <a:rPr lang="nl-NL" altLang="nl-NL"/>
              <a:pPr/>
              <a:t>‹nr.›</a:t>
            </a:fld>
            <a:endParaRPr lang="nl-NL" altLang="nl-NL"/>
          </a:p>
        </p:txBody>
      </p:sp>
    </p:spTree>
    <p:extLst>
      <p:ext uri="{BB962C8B-B14F-4D97-AF65-F5344CB8AC3E}">
        <p14:creationId xmlns:p14="http://schemas.microsoft.com/office/powerpoint/2010/main" val="401146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idx="10"/>
          </p:nvPr>
        </p:nvSpPr>
        <p:spPr>
          <a:ln/>
        </p:spPr>
        <p:txBody>
          <a:bodyPr/>
          <a:lstStyle>
            <a:lvl1pPr>
              <a:defRPr/>
            </a:lvl1pPr>
          </a:lstStyle>
          <a:p>
            <a:fld id="{9BDD9C74-894E-4503-810F-07B0DBEEC0C7}" type="slidenum">
              <a:rPr lang="nl-NL" altLang="nl-NL"/>
              <a:pPr/>
              <a:t>‹nr.›</a:t>
            </a:fld>
            <a:endParaRPr lang="nl-NL" altLang="nl-NL"/>
          </a:p>
        </p:txBody>
      </p:sp>
    </p:spTree>
    <p:extLst>
      <p:ext uri="{BB962C8B-B14F-4D97-AF65-F5344CB8AC3E}">
        <p14:creationId xmlns:p14="http://schemas.microsoft.com/office/powerpoint/2010/main" val="8958342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7115CE2F-FF69-4EED-8F44-4CA07613DE77}" type="slidenum">
              <a:rPr lang="nl-NL" altLang="nl-NL"/>
              <a:pPr/>
              <a:t>‹nr.›</a:t>
            </a:fld>
            <a:endParaRPr lang="nl-NL" altLang="nl-NL"/>
          </a:p>
        </p:txBody>
      </p:sp>
    </p:spTree>
    <p:extLst>
      <p:ext uri="{BB962C8B-B14F-4D97-AF65-F5344CB8AC3E}">
        <p14:creationId xmlns:p14="http://schemas.microsoft.com/office/powerpoint/2010/main" val="1535158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58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9CA9DB1D-BDFE-4130-95BD-3D358F1D33A5}" type="slidenum">
              <a:rPr lang="nl-NL" altLang="nl-NL"/>
              <a:pPr/>
              <a:t>‹nr.›</a:t>
            </a:fld>
            <a:endParaRPr lang="nl-NL" altLang="nl-NL"/>
          </a:p>
        </p:txBody>
      </p:sp>
    </p:spTree>
    <p:extLst>
      <p:ext uri="{BB962C8B-B14F-4D97-AF65-F5344CB8AC3E}">
        <p14:creationId xmlns:p14="http://schemas.microsoft.com/office/powerpoint/2010/main" val="36741693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1E1C64B9-C52A-4BC7-BC20-17D731F6126F}" type="slidenum">
              <a:rPr lang="nl-NL" altLang="nl-NL"/>
              <a:pPr/>
              <a:t>‹nr.›</a:t>
            </a:fld>
            <a:endParaRPr lang="nl-NL" altLang="nl-NL"/>
          </a:p>
        </p:txBody>
      </p:sp>
    </p:spTree>
    <p:extLst>
      <p:ext uri="{BB962C8B-B14F-4D97-AF65-F5344CB8AC3E}">
        <p14:creationId xmlns:p14="http://schemas.microsoft.com/office/powerpoint/2010/main" val="1625793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6D5C80AF-C9F3-4207-A9DA-98F26F91870E}" type="slidenum">
              <a:rPr lang="nl-NL" altLang="nl-NL"/>
              <a:pPr/>
              <a:t>‹nr.›</a:t>
            </a:fld>
            <a:endParaRPr lang="nl-NL" altLang="nl-NL"/>
          </a:p>
        </p:txBody>
      </p:sp>
    </p:spTree>
    <p:extLst>
      <p:ext uri="{BB962C8B-B14F-4D97-AF65-F5344CB8AC3E}">
        <p14:creationId xmlns:p14="http://schemas.microsoft.com/office/powerpoint/2010/main" val="2946655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DD5F6B9E-E5B6-4FDE-B7D8-3B9F44D65973}" type="slidenum">
              <a:rPr lang="nl-NL" altLang="nl-NL"/>
              <a:pPr/>
              <a:t>‹nr.›</a:t>
            </a:fld>
            <a:endParaRPr lang="nl-NL" altLang="nl-NL"/>
          </a:p>
        </p:txBody>
      </p:sp>
    </p:spTree>
    <p:extLst>
      <p:ext uri="{BB962C8B-B14F-4D97-AF65-F5344CB8AC3E}">
        <p14:creationId xmlns:p14="http://schemas.microsoft.com/office/powerpoint/2010/main" val="2904134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182F5A9B-34E0-4C05-BDBF-1D91D087C6C9}" type="slidenum">
              <a:rPr lang="nl-NL" altLang="nl-NL"/>
              <a:pPr/>
              <a:t>‹nr.›</a:t>
            </a:fld>
            <a:endParaRPr lang="nl-NL" altLang="nl-NL"/>
          </a:p>
        </p:txBody>
      </p:sp>
    </p:spTree>
    <p:extLst>
      <p:ext uri="{BB962C8B-B14F-4D97-AF65-F5344CB8AC3E}">
        <p14:creationId xmlns:p14="http://schemas.microsoft.com/office/powerpoint/2010/main" val="22597479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E096EC56-CC10-46F5-90D4-C258F3540B06}" type="slidenum">
              <a:rPr lang="nl-NL" altLang="nl-NL"/>
              <a:pPr/>
              <a:t>‹nr.›</a:t>
            </a:fld>
            <a:endParaRPr lang="nl-NL" altLang="nl-NL"/>
          </a:p>
        </p:txBody>
      </p:sp>
    </p:spTree>
    <p:extLst>
      <p:ext uri="{BB962C8B-B14F-4D97-AF65-F5344CB8AC3E}">
        <p14:creationId xmlns:p14="http://schemas.microsoft.com/office/powerpoint/2010/main" val="5305406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17FD448F-EBFA-4A52-868E-05F9CD91FA3A}" type="slidenum">
              <a:rPr lang="nl-NL" altLang="nl-NL"/>
              <a:pPr/>
              <a:t>‹nr.›</a:t>
            </a:fld>
            <a:endParaRPr lang="nl-NL" altLang="nl-NL"/>
          </a:p>
        </p:txBody>
      </p:sp>
    </p:spTree>
    <p:extLst>
      <p:ext uri="{BB962C8B-B14F-4D97-AF65-F5344CB8AC3E}">
        <p14:creationId xmlns:p14="http://schemas.microsoft.com/office/powerpoint/2010/main" val="4074249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73533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73533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90524825-03DB-4C84-952E-6C9AF50F9B8C}" type="slidenum">
              <a:rPr lang="nl-NL" altLang="nl-NL"/>
              <a:pPr/>
              <a:t>‹nr.›</a:t>
            </a:fld>
            <a:endParaRPr lang="nl-NL" altLang="nl-NL"/>
          </a:p>
        </p:txBody>
      </p:sp>
    </p:spTree>
    <p:extLst>
      <p:ext uri="{BB962C8B-B14F-4D97-AF65-F5344CB8AC3E}">
        <p14:creationId xmlns:p14="http://schemas.microsoft.com/office/powerpoint/2010/main" val="3972684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nl-NL" smtClean="0"/>
              <a:t>Klik om de stijl te bewerken</a:t>
            </a:r>
            <a:endParaRPr lang="nl-NL"/>
          </a:p>
        </p:txBody>
      </p:sp>
      <p:sp>
        <p:nvSpPr>
          <p:cNvPr id="3" name="Ond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6"/>
          <p:cNvSpPr>
            <a:spLocks noGrp="1" noChangeArrowheads="1"/>
          </p:cNvSpPr>
          <p:nvPr>
            <p:ph type="sldNum" idx="10"/>
          </p:nvPr>
        </p:nvSpPr>
        <p:spPr>
          <a:ln/>
        </p:spPr>
        <p:txBody>
          <a:bodyPr/>
          <a:lstStyle>
            <a:lvl1pPr>
              <a:defRPr/>
            </a:lvl1pPr>
          </a:lstStyle>
          <a:p>
            <a:fld id="{53EBB104-8CB4-4CC1-8E14-EC1904B9CEA0}" type="slidenum">
              <a:rPr lang="nl-NL" altLang="nl-NL"/>
              <a:pPr/>
              <a:t>‹nr.›</a:t>
            </a:fld>
            <a:endParaRPr lang="nl-NL" altLang="nl-NL"/>
          </a:p>
        </p:txBody>
      </p:sp>
    </p:spTree>
    <p:extLst>
      <p:ext uri="{BB962C8B-B14F-4D97-AF65-F5344CB8AC3E}">
        <p14:creationId xmlns:p14="http://schemas.microsoft.com/office/powerpoint/2010/main" val="311203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sldNum" idx="10"/>
          </p:nvPr>
        </p:nvSpPr>
        <p:spPr>
          <a:ln/>
        </p:spPr>
        <p:txBody>
          <a:bodyPr/>
          <a:lstStyle>
            <a:lvl1pPr>
              <a:defRPr/>
            </a:lvl1pPr>
          </a:lstStyle>
          <a:p>
            <a:fld id="{4C57A79E-341A-45BB-AD6C-C52B40277F23}" type="slidenum">
              <a:rPr lang="nl-NL" altLang="nl-NL"/>
              <a:pPr/>
              <a:t>‹nr.›</a:t>
            </a:fld>
            <a:endParaRPr lang="nl-NL" altLang="nl-NL"/>
          </a:p>
        </p:txBody>
      </p:sp>
    </p:spTree>
    <p:extLst>
      <p:ext uri="{BB962C8B-B14F-4D97-AF65-F5344CB8AC3E}">
        <p14:creationId xmlns:p14="http://schemas.microsoft.com/office/powerpoint/2010/main" val="36274022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2CAF6A12-0CC9-406E-8BA6-CC09D03BFFC1}" type="slidenum">
              <a:rPr lang="nl-NL" altLang="nl-NL"/>
              <a:pPr/>
              <a:t>‹nr.›</a:t>
            </a:fld>
            <a:endParaRPr lang="nl-NL" altLang="nl-NL"/>
          </a:p>
        </p:txBody>
      </p:sp>
    </p:spTree>
    <p:extLst>
      <p:ext uri="{BB962C8B-B14F-4D97-AF65-F5344CB8AC3E}">
        <p14:creationId xmlns:p14="http://schemas.microsoft.com/office/powerpoint/2010/main" val="3696695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sldNum" idx="10"/>
          </p:nvPr>
        </p:nvSpPr>
        <p:spPr>
          <a:ln/>
        </p:spPr>
        <p:txBody>
          <a:bodyPr/>
          <a:lstStyle>
            <a:lvl1pPr>
              <a:defRPr/>
            </a:lvl1pPr>
          </a:lstStyle>
          <a:p>
            <a:fld id="{5D057ED9-CAF8-4EBD-AF85-3D577C29B015}" type="slidenum">
              <a:rPr lang="nl-NL" altLang="nl-NL"/>
              <a:pPr/>
              <a:t>‹nr.›</a:t>
            </a:fld>
            <a:endParaRPr lang="nl-NL" altLang="nl-NL"/>
          </a:p>
        </p:txBody>
      </p:sp>
    </p:spTree>
    <p:extLst>
      <p:ext uri="{BB962C8B-B14F-4D97-AF65-F5344CB8AC3E}">
        <p14:creationId xmlns:p14="http://schemas.microsoft.com/office/powerpoint/2010/main" val="355242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5032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100638" y="1824038"/>
            <a:ext cx="444500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idx="10"/>
          </p:nvPr>
        </p:nvSpPr>
        <p:spPr>
          <a:ln/>
        </p:spPr>
        <p:txBody>
          <a:bodyPr/>
          <a:lstStyle>
            <a:lvl1pPr>
              <a:defRPr/>
            </a:lvl1pPr>
          </a:lstStyle>
          <a:p>
            <a:fld id="{59BCB0BE-CE60-4BD1-8153-ED350C2DD16A}" type="slidenum">
              <a:rPr lang="nl-NL" altLang="nl-NL"/>
              <a:pPr/>
              <a:t>‹nr.›</a:t>
            </a:fld>
            <a:endParaRPr lang="nl-NL" altLang="nl-NL"/>
          </a:p>
        </p:txBody>
      </p:sp>
    </p:spTree>
    <p:extLst>
      <p:ext uri="{BB962C8B-B14F-4D97-AF65-F5344CB8AC3E}">
        <p14:creationId xmlns:p14="http://schemas.microsoft.com/office/powerpoint/2010/main" val="31136875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idx="10"/>
          </p:nvPr>
        </p:nvSpPr>
        <p:spPr>
          <a:ln/>
        </p:spPr>
        <p:txBody>
          <a:bodyPr/>
          <a:lstStyle>
            <a:lvl1pPr>
              <a:defRPr/>
            </a:lvl1pPr>
          </a:lstStyle>
          <a:p>
            <a:fld id="{F16F7E12-D540-4316-8694-087FA28D538D}" type="slidenum">
              <a:rPr lang="nl-NL" altLang="nl-NL"/>
              <a:pPr/>
              <a:t>‹nr.›</a:t>
            </a:fld>
            <a:endParaRPr lang="nl-NL" altLang="nl-NL"/>
          </a:p>
        </p:txBody>
      </p:sp>
    </p:spTree>
    <p:extLst>
      <p:ext uri="{BB962C8B-B14F-4D97-AF65-F5344CB8AC3E}">
        <p14:creationId xmlns:p14="http://schemas.microsoft.com/office/powerpoint/2010/main" val="36458859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sldNum" idx="10"/>
          </p:nvPr>
        </p:nvSpPr>
        <p:spPr>
          <a:ln/>
        </p:spPr>
        <p:txBody>
          <a:bodyPr/>
          <a:lstStyle>
            <a:lvl1pPr>
              <a:defRPr/>
            </a:lvl1pPr>
          </a:lstStyle>
          <a:p>
            <a:fld id="{52E27840-8FA8-4270-8829-03035EB4E41E}" type="slidenum">
              <a:rPr lang="nl-NL" altLang="nl-NL"/>
              <a:pPr/>
              <a:t>‹nr.›</a:t>
            </a:fld>
            <a:endParaRPr lang="nl-NL" altLang="nl-NL"/>
          </a:p>
        </p:txBody>
      </p:sp>
    </p:spTree>
    <p:extLst>
      <p:ext uri="{BB962C8B-B14F-4D97-AF65-F5344CB8AC3E}">
        <p14:creationId xmlns:p14="http://schemas.microsoft.com/office/powerpoint/2010/main" val="39921087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D59EC9FF-1263-42D8-BDDF-92C927255E48}" type="slidenum">
              <a:rPr lang="nl-NL" altLang="nl-NL"/>
              <a:pPr/>
              <a:t>‹nr.›</a:t>
            </a:fld>
            <a:endParaRPr lang="nl-NL" altLang="nl-NL"/>
          </a:p>
        </p:txBody>
      </p:sp>
    </p:spTree>
    <p:extLst>
      <p:ext uri="{BB962C8B-B14F-4D97-AF65-F5344CB8AC3E}">
        <p14:creationId xmlns:p14="http://schemas.microsoft.com/office/powerpoint/2010/main" val="27579606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A50F7194-72C6-4CCB-99D8-7ADB3B9224A0}" type="slidenum">
              <a:rPr lang="nl-NL" altLang="nl-NL"/>
              <a:pPr/>
              <a:t>‹nr.›</a:t>
            </a:fld>
            <a:endParaRPr lang="nl-NL" altLang="nl-NL"/>
          </a:p>
        </p:txBody>
      </p:sp>
    </p:spTree>
    <p:extLst>
      <p:ext uri="{BB962C8B-B14F-4D97-AF65-F5344CB8AC3E}">
        <p14:creationId xmlns:p14="http://schemas.microsoft.com/office/powerpoint/2010/main" val="18281776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idx="10"/>
          </p:nvPr>
        </p:nvSpPr>
        <p:spPr>
          <a:ln/>
        </p:spPr>
        <p:txBody>
          <a:bodyPr/>
          <a:lstStyle>
            <a:lvl1pPr>
              <a:defRPr/>
            </a:lvl1pPr>
          </a:lstStyle>
          <a:p>
            <a:fld id="{3F110C7B-E3D0-424F-ABCF-A216FBA3C33A}" type="slidenum">
              <a:rPr lang="nl-NL" altLang="nl-NL"/>
              <a:pPr/>
              <a:t>‹nr.›</a:t>
            </a:fld>
            <a:endParaRPr lang="nl-NL" altLang="nl-NL"/>
          </a:p>
        </p:txBody>
      </p:sp>
    </p:spTree>
    <p:extLst>
      <p:ext uri="{BB962C8B-B14F-4D97-AF65-F5344CB8AC3E}">
        <p14:creationId xmlns:p14="http://schemas.microsoft.com/office/powerpoint/2010/main" val="2651208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0D6AE266-36BD-40E6-BD16-0F9A39E0973C}" type="slidenum">
              <a:rPr lang="nl-NL" altLang="nl-NL"/>
              <a:pPr/>
              <a:t>‹nr.›</a:t>
            </a:fld>
            <a:endParaRPr lang="nl-NL" altLang="nl-NL"/>
          </a:p>
        </p:txBody>
      </p:sp>
    </p:spTree>
    <p:extLst>
      <p:ext uri="{BB962C8B-B14F-4D97-AF65-F5344CB8AC3E}">
        <p14:creationId xmlns:p14="http://schemas.microsoft.com/office/powerpoint/2010/main" val="33578441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85038" y="287338"/>
            <a:ext cx="2260600" cy="58912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503238" y="287338"/>
            <a:ext cx="6629400" cy="58912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idx="10"/>
          </p:nvPr>
        </p:nvSpPr>
        <p:spPr>
          <a:ln/>
        </p:spPr>
        <p:txBody>
          <a:bodyPr/>
          <a:lstStyle>
            <a:lvl1pPr>
              <a:defRPr/>
            </a:lvl1pPr>
          </a:lstStyle>
          <a:p>
            <a:fld id="{043F2D77-B074-40BC-B366-2372E653D346}" type="slidenum">
              <a:rPr lang="nl-NL" altLang="nl-NL"/>
              <a:pPr/>
              <a:t>‹nr.›</a:t>
            </a:fld>
            <a:endParaRPr lang="nl-NL" altLang="nl-NL"/>
          </a:p>
        </p:txBody>
      </p:sp>
    </p:spTree>
    <p:extLst>
      <p:ext uri="{BB962C8B-B14F-4D97-AF65-F5344CB8AC3E}">
        <p14:creationId xmlns:p14="http://schemas.microsoft.com/office/powerpoint/2010/main" val="25009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40812"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027" name="Rectangle 2"/>
          <p:cNvSpPr>
            <a:spLocks noGrp="1" noChangeArrowheads="1"/>
          </p:cNvSpPr>
          <p:nvPr>
            <p:ph type="body" idx="1"/>
          </p:nvPr>
        </p:nvSpPr>
        <p:spPr bwMode="auto">
          <a:xfrm>
            <a:off x="503238" y="1768475"/>
            <a:ext cx="9040812" cy="435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1028" name="Text Box 3"/>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029" name="Text Box 4"/>
          <p:cNvSpPr txBox="1">
            <a:spLocks noChangeArrowheads="1"/>
          </p:cNvSpP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5"/>
          <p:cNvSpPr>
            <a:spLocks noGrp="1" noChangeArrowheads="1"/>
          </p:cNvSpPr>
          <p:nvPr>
            <p:ph type="sldNum"/>
          </p:nvPr>
        </p:nvSpPr>
        <p:spPr bwMode="auto">
          <a:xfrm>
            <a:off x="7227888"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Segoe UI" panose="020B0502040204020203" pitchFamily="34" charset="0"/>
              </a:defRPr>
            </a:lvl1pPr>
          </a:lstStyle>
          <a:p>
            <a:fld id="{6AE9FF73-F9CB-4197-BBB4-F2848E1B0BF7}"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Microsoft YaHei" charset="-122"/>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64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bwMode="auto">
          <a:xfrm>
            <a:off x="503238" y="287338"/>
            <a:ext cx="904240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0244"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10245"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0246" name="Text Box 5"/>
          <p:cNvSpPr txBox="1">
            <a:spLocks noChangeArrowheads="1"/>
          </p:cNvSpP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49303C32-797A-42D2-933D-DFB87280058B}"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10079038" cy="7554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p:cNvSpPr>
            <a:spLocks noGrp="1" noChangeArrowheads="1"/>
          </p:cNvSpPr>
          <p:nvPr>
            <p:ph type="title"/>
          </p:nvPr>
        </p:nvSpPr>
        <p:spPr bwMode="auto">
          <a:xfrm>
            <a:off x="3455988" y="479425"/>
            <a:ext cx="3138487"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11268" name="Rectangle 3"/>
          <p:cNvSpPr>
            <a:spLocks noGrp="1" noChangeArrowheads="1"/>
          </p:cNvSpPr>
          <p:nvPr>
            <p:ph type="body" idx="1"/>
          </p:nvPr>
        </p:nvSpPr>
        <p:spPr bwMode="auto">
          <a:xfrm>
            <a:off x="990600" y="1824038"/>
            <a:ext cx="8069263" cy="581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11269" name="Text Box 4"/>
          <p:cNvSpPr txBox="1">
            <a:spLocks noChangeArrowheads="1"/>
          </p:cNvSpPr>
          <p:nvPr/>
        </p:nvSpPr>
        <p:spPr bwMode="auto">
          <a:xfrm>
            <a:off x="647700" y="6888163"/>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1270" name="Text Box 5"/>
          <p:cNvSpPr txBox="1">
            <a:spLocks noChangeArrowheads="1"/>
          </p:cNvSpP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083425" y="6888163"/>
            <a:ext cx="2317750"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FE64F38C-71E6-4329-8C0A-2F7AAD7A617E}"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anose="02020603050405020304" pitchFamily="18" charset="0"/>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anose="02020603050405020304" pitchFamily="18" charset="0"/>
        <a:defRPr sz="2000">
          <a:solidFill>
            <a:srgbClr val="FFFFFF"/>
          </a:solidFill>
          <a:latin typeface="+mn-lt"/>
          <a:ea typeface="+mn-ea"/>
          <a:cs typeface="+mn-cs"/>
        </a:defRPr>
      </a:lvl5pPr>
      <a:lvl6pPr marL="25146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503238" y="287338"/>
            <a:ext cx="90424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2052"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2053"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054" name="Text Box 5"/>
          <p:cNvSpPr txBox="1">
            <a:spLocks noChangeArrowheads="1"/>
          </p:cNvSpP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99E6A5B9-6DAF-4230-9AA4-D6492248DD20}"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anose="02020603050405020304"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anose="02020603050405020304"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anose="02020603050405020304"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anose="02020603050405020304"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anose="02020603050405020304" pitchFamily="18" charset="0"/>
        <a:defRPr sz="22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0077450" cy="756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2"/>
          <p:cNvSpPr>
            <a:spLocks noGrp="1" noChangeArrowheads="1"/>
          </p:cNvSpPr>
          <p:nvPr>
            <p:ph type="title"/>
          </p:nvPr>
        </p:nvSpPr>
        <p:spPr bwMode="auto">
          <a:xfrm>
            <a:off x="503238" y="287338"/>
            <a:ext cx="90424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3076"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3077"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3078" name="Text Box 5"/>
          <p:cNvSpPr txBox="1">
            <a:spLocks noChangeArrowheads="1"/>
          </p:cNvSpP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3D11E0F7-ABA1-4067-8152-585C797239DE}"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FFFFFF"/>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anose="02020603050405020304"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anose="02020603050405020304"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anose="02020603050405020304"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anose="02020603050405020304"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anose="02020603050405020304" pitchFamily="18" charset="0"/>
        <a:defRPr sz="22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noGrp="1" noChangeArrowheads="1"/>
          </p:cNvSpPr>
          <p:nvPr>
            <p:ph type="title"/>
          </p:nvPr>
        </p:nvSpPr>
        <p:spPr bwMode="auto">
          <a:xfrm>
            <a:off x="503238" y="287338"/>
            <a:ext cx="90424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4100"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4101"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4102" name="Text Box 5"/>
          <p:cNvSpPr txBox="1">
            <a:spLocks noChangeArrowheads="1"/>
          </p:cNvSpP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FFFFFF"/>
                </a:solidFill>
                <a:latin typeface="Times New Roman" panose="02020603050405020304" pitchFamily="18" charset="0"/>
                <a:cs typeface="Segoe UI" panose="020B0502040204020203" pitchFamily="34" charset="0"/>
              </a:defRPr>
            </a:lvl1pPr>
          </a:lstStyle>
          <a:p>
            <a:fld id="{81647404-ED50-4245-BACC-3911B2C3FC96}"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anose="02020603050405020304" pitchFamily="18" charset="0"/>
        <a:defRPr sz="35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anose="02020603050405020304" pitchFamily="18" charset="0"/>
        <a:defRPr sz="30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anose="02020603050405020304" pitchFamily="18" charset="0"/>
        <a:defRPr sz="26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anose="02020603050405020304" pitchFamily="18" charset="0"/>
        <a:defRPr sz="22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anose="02020603050405020304" pitchFamily="18" charset="0"/>
        <a:defRPr sz="2200">
          <a:solidFill>
            <a:srgbClr val="FFFFFF"/>
          </a:solidFill>
          <a:latin typeface="+mn-lt"/>
          <a:ea typeface="+mn-ea"/>
          <a:cs typeface="+mn-cs"/>
        </a:defRPr>
      </a:lvl5pPr>
      <a:lvl6pPr marL="25146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6pPr>
      <a:lvl7pPr marL="29718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7pPr>
      <a:lvl8pPr marL="34290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8pPr>
      <a:lvl9pPr marL="38862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8538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2"/>
          <p:cNvSpPr>
            <a:spLocks noGrp="1" noChangeArrowheads="1"/>
          </p:cNvSpPr>
          <p:nvPr>
            <p:ph type="title"/>
          </p:nvPr>
        </p:nvSpPr>
        <p:spPr bwMode="auto">
          <a:xfrm>
            <a:off x="1619250" y="287338"/>
            <a:ext cx="8069263"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5124" name="Rectangle 3"/>
          <p:cNvSpPr>
            <a:spLocks noGrp="1" noChangeArrowheads="1"/>
          </p:cNvSpPr>
          <p:nvPr>
            <p:ph type="body" idx="1"/>
          </p:nvPr>
        </p:nvSpPr>
        <p:spPr bwMode="auto">
          <a:xfrm>
            <a:off x="1619250" y="1824038"/>
            <a:ext cx="8069263"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5125" name="Text Box 4"/>
          <p:cNvSpPr txBox="1">
            <a:spLocks noChangeArrowheads="1"/>
          </p:cNvSpPr>
          <p:nvPr/>
        </p:nvSpPr>
        <p:spPr bwMode="auto">
          <a:xfrm>
            <a:off x="1584325" y="6886575"/>
            <a:ext cx="23193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5126" name="Text Box 5"/>
          <p:cNvSpPr txBox="1">
            <a:spLocks noChangeArrowheads="1"/>
          </p:cNvSpPr>
          <p:nvPr/>
        </p:nvSpPr>
        <p:spPr bwMode="auto">
          <a:xfrm>
            <a:off x="398621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4724F73E-35B6-4941-8772-3C494A79156A}"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50505"/>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50505"/>
          </a:solidFill>
          <a:latin typeface="Times New Roman" pitchFamily="16" charset="0"/>
          <a:ea typeface="Droid Sans Fallback" charset="0"/>
          <a:cs typeface="Droid Sans Fallback" charset="0"/>
        </a:defRPr>
      </a:lvl2pPr>
      <a:lvl3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50505"/>
          </a:solidFill>
          <a:latin typeface="Times New Roman" pitchFamily="16" charset="0"/>
          <a:ea typeface="Droid Sans Fallback" charset="0"/>
          <a:cs typeface="Droid Sans Fallback" charset="0"/>
        </a:defRPr>
      </a:lvl3pPr>
      <a:lvl4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50505"/>
          </a:solidFill>
          <a:latin typeface="Times New Roman" pitchFamily="16" charset="0"/>
          <a:ea typeface="Droid Sans Fallback" charset="0"/>
          <a:cs typeface="Droid Sans Fallback" charset="0"/>
        </a:defRPr>
      </a:lvl4pPr>
      <a:lvl5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50505"/>
          </a:solidFill>
          <a:latin typeface="Times New Roman" pitchFamily="16" charset="0"/>
          <a:ea typeface="Droid Sans Fallback" charset="0"/>
          <a:cs typeface="Droid Sans Fallback" charset="0"/>
        </a:defRPr>
      </a:lvl5pPr>
      <a:lvl6pPr marL="25146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6pPr>
      <a:lvl7pPr marL="29718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7pPr>
      <a:lvl8pPr marL="34290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8pPr>
      <a:lvl9pPr marL="38862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50505"/>
          </a:solidFill>
          <a:latin typeface="Times New Roman" pitchFamily="16"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50505"/>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50505"/>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50505"/>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anose="02020603050405020304" pitchFamily="18" charset="0"/>
        <a:defRPr sz="2000">
          <a:solidFill>
            <a:srgbClr val="050505"/>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anose="02020603050405020304" pitchFamily="18" charset="0"/>
        <a:defRPr sz="2000">
          <a:solidFill>
            <a:srgbClr val="050505"/>
          </a:solidFill>
          <a:latin typeface="+mn-lt"/>
          <a:ea typeface="+mn-ea"/>
          <a:cs typeface="+mn-cs"/>
        </a:defRPr>
      </a:lvl5pPr>
      <a:lvl6pPr marL="25146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6pPr>
      <a:lvl7pPr marL="29718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7pPr>
      <a:lvl8pPr marL="34290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8pPr>
      <a:lvl9pPr marL="38862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050505"/>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38" y="107950"/>
            <a:ext cx="7794626"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p:cNvSpPr>
            <a:spLocks noGrp="1" noChangeArrowheads="1"/>
          </p:cNvSpPr>
          <p:nvPr>
            <p:ph type="title"/>
          </p:nvPr>
        </p:nvSpPr>
        <p:spPr bwMode="auto">
          <a:xfrm>
            <a:off x="503238" y="287338"/>
            <a:ext cx="6989762"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6148"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6149"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6150" name="Text Box 5"/>
          <p:cNvSpPr txBox="1">
            <a:spLocks noChangeArrowheads="1"/>
          </p:cNvSpPr>
          <p:nvPr/>
        </p:nvSpPr>
        <p:spPr bwMode="auto">
          <a:xfrm>
            <a:off x="3446463" y="6886575"/>
            <a:ext cx="3167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119942AC-AE9C-4B90-8033-28CB493349E5}"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800">
          <a:solidFill>
            <a:srgbClr val="000000"/>
          </a:solidFill>
          <a:latin typeface="Arial" charset="0"/>
          <a:ea typeface="Droid Sans Fallback" charset="0"/>
          <a:cs typeface="Droid Sans Fallback"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48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538"/>
        </a:spcAft>
        <a:buClr>
          <a:srgbClr val="000000"/>
        </a:buClr>
        <a:buSzPct val="100000"/>
        <a:buFont typeface="Times New Roman" panose="02020603050405020304" pitchFamily="18" charset="0"/>
        <a:defRPr sz="35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225"/>
        </a:spcAft>
        <a:buClr>
          <a:srgbClr val="000000"/>
        </a:buClr>
        <a:buSzPct val="100000"/>
        <a:buFont typeface="Times New Roman" panose="02020603050405020304" pitchFamily="18" charset="0"/>
        <a:defRPr sz="30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925"/>
        </a:spcAft>
        <a:buClr>
          <a:srgbClr val="000000"/>
        </a:buClr>
        <a:buSzPct val="100000"/>
        <a:buFont typeface="Times New Roman" panose="02020603050405020304"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613"/>
        </a:spcAft>
        <a:buClr>
          <a:srgbClr val="000000"/>
        </a:buClr>
        <a:buSzPct val="100000"/>
        <a:buFont typeface="Times New Roman" panose="02020603050405020304" pitchFamily="18" charset="0"/>
        <a:defRPr sz="2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313"/>
        </a:spcAft>
        <a:buClr>
          <a:srgbClr val="000000"/>
        </a:buClr>
        <a:buSzPct val="100000"/>
        <a:buFont typeface="Times New Roman" panose="02020603050405020304" pitchFamily="18" charset="0"/>
        <a:defRPr sz="22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313"/>
        </a:spcAft>
        <a:buClr>
          <a:srgbClr val="000000"/>
        </a:buClr>
        <a:buSzPct val="100000"/>
        <a:buFont typeface="Times New Roman" pitchFamily="16" charset="0"/>
        <a:defRPr sz="22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2"/>
          <p:cNvSpPr>
            <a:spLocks noGrp="1" noChangeArrowheads="1"/>
          </p:cNvSpPr>
          <p:nvPr>
            <p:ph type="title"/>
          </p:nvPr>
        </p:nvSpPr>
        <p:spPr bwMode="auto">
          <a:xfrm>
            <a:off x="503238" y="576263"/>
            <a:ext cx="7169150"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7172" name="Rectangle 3"/>
          <p:cNvSpPr>
            <a:spLocks noGrp="1" noChangeArrowheads="1"/>
          </p:cNvSpPr>
          <p:nvPr>
            <p:ph type="body" idx="1"/>
          </p:nvPr>
        </p:nvSpPr>
        <p:spPr bwMode="auto">
          <a:xfrm>
            <a:off x="503238" y="1800225"/>
            <a:ext cx="9042400" cy="435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04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7173"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7174" name="Text Box 5"/>
          <p:cNvSpPr txBox="1">
            <a:spLocks noChangeArrowheads="1"/>
          </p:cNvSpP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6300"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B1BE5A9D-9C36-4AB5-B0E7-69DD73F9A95C}"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a:solidFill>
            <a:srgbClr val="000000"/>
          </a:solidFill>
          <a:latin typeface="Arial" charset="0"/>
          <a:ea typeface="WenQuanYi Zen Hei" charset="0"/>
          <a:cs typeface="WenQuanYi Zen Hei"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a:solidFill>
            <a:srgbClr val="000000"/>
          </a:solidFill>
          <a:latin typeface="Arial" charset="0"/>
          <a:ea typeface="WenQuanYi Zen Hei" charset="0"/>
          <a:cs typeface="WenQuanYi Zen Hei"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a:solidFill>
            <a:srgbClr val="000000"/>
          </a:solidFill>
          <a:latin typeface="Arial" charset="0"/>
          <a:ea typeface="WenQuanYi Zen Hei" charset="0"/>
          <a:cs typeface="WenQuanYi Zen Hei"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3600">
          <a:solidFill>
            <a:srgbClr val="000000"/>
          </a:solidFill>
          <a:latin typeface="Arial" charset="0"/>
          <a:ea typeface="WenQuanYi Zen Hei" charset="0"/>
          <a:cs typeface="WenQuanYi Zen Hei"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6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6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6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2"/>
          <p:cNvSpPr>
            <a:spLocks noGrp="1" noChangeArrowheads="1"/>
          </p:cNvSpPr>
          <p:nvPr>
            <p:ph type="title"/>
          </p:nvPr>
        </p:nvSpPr>
        <p:spPr bwMode="auto">
          <a:xfrm>
            <a:off x="2376488" y="287338"/>
            <a:ext cx="529748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8196" name="Rectangle 3"/>
          <p:cNvSpPr>
            <a:spLocks noGrp="1" noChangeArrowheads="1"/>
          </p:cNvSpPr>
          <p:nvPr>
            <p:ph type="body" idx="1"/>
          </p:nvPr>
        </p:nvSpPr>
        <p:spPr bwMode="auto">
          <a:xfrm>
            <a:off x="503238" y="1824038"/>
            <a:ext cx="9042400" cy="581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8197"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8198" name="Text Box 5"/>
          <p:cNvSpPr txBox="1">
            <a:spLocks noChangeArrowheads="1"/>
          </p:cNvSpP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7888"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FFFFFF"/>
                </a:solidFill>
                <a:latin typeface="Times New Roman" panose="02020603050405020304" pitchFamily="18" charset="0"/>
                <a:cs typeface="Segoe UI" panose="020B0502040204020203" pitchFamily="34" charset="0"/>
              </a:defRPr>
            </a:lvl1pPr>
          </a:lstStyle>
          <a:p>
            <a:fld id="{B9C8DA04-71CC-40FE-8785-91A1F547C669}"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roid Sans Fallback" charset="0"/>
          <a:cs typeface="Droid Sans Fallback"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63"/>
        </a:spcAft>
        <a:buClr>
          <a:srgbClr val="000000"/>
        </a:buClr>
        <a:buSzPct val="100000"/>
        <a:buFont typeface="Times New Roman" panose="02020603050405020304" pitchFamily="18" charset="0"/>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75"/>
        </a:spcAft>
        <a:buClr>
          <a:srgbClr val="000000"/>
        </a:buClr>
        <a:buSzPct val="100000"/>
        <a:buFont typeface="Times New Roman" panose="02020603050405020304" pitchFamily="18" charset="0"/>
        <a:defRPr sz="2000">
          <a:solidFill>
            <a:srgbClr val="FFFFFF"/>
          </a:solidFill>
          <a:latin typeface="+mn-lt"/>
          <a:ea typeface="+mn-ea"/>
          <a:cs typeface="+mn-cs"/>
        </a:defRPr>
      </a:lvl5pPr>
      <a:lvl6pPr marL="25146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lnSpc>
          <a:spcPct val="93000"/>
        </a:lnSpc>
        <a:spcBef>
          <a:spcPct val="0"/>
        </a:spcBef>
        <a:spcAft>
          <a:spcPts val="275"/>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79038" cy="755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bwMode="auto">
          <a:xfrm>
            <a:off x="503238" y="287338"/>
            <a:ext cx="8069262" cy="1074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nl-NL" smtClean="0"/>
              <a:t>Klik om de opmaak van de titeltekst te bewerken</a:t>
            </a:r>
          </a:p>
        </p:txBody>
      </p:sp>
      <p:sp>
        <p:nvSpPr>
          <p:cNvPr id="9220" name="Rectangle 3"/>
          <p:cNvSpPr>
            <a:spLocks noGrp="1" noChangeArrowheads="1"/>
          </p:cNvSpPr>
          <p:nvPr>
            <p:ph type="body" idx="1"/>
          </p:nvPr>
        </p:nvSpPr>
        <p:spPr bwMode="auto">
          <a:xfrm>
            <a:off x="503238" y="1824038"/>
            <a:ext cx="9042400" cy="435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nl-NL" smtClean="0"/>
              <a:t>Klik om de opmaak van de overzichtstekst te bewerken</a:t>
            </a:r>
          </a:p>
          <a:p>
            <a:pPr lvl="1"/>
            <a:r>
              <a:rPr lang="en-GB" altLang="nl-NL" smtClean="0"/>
              <a:t>Tweede overzichtsniveau</a:t>
            </a:r>
          </a:p>
          <a:p>
            <a:pPr lvl="2"/>
            <a:r>
              <a:rPr lang="en-GB" altLang="nl-NL" smtClean="0"/>
              <a:t>Derde overzichtsniveau</a:t>
            </a:r>
          </a:p>
          <a:p>
            <a:pPr lvl="3"/>
            <a:r>
              <a:rPr lang="en-GB" altLang="nl-NL" smtClean="0"/>
              <a:t>Vierde overzichtsniveau</a:t>
            </a:r>
          </a:p>
          <a:p>
            <a:pPr lvl="4"/>
            <a:r>
              <a:rPr lang="en-GB" altLang="nl-NL" smtClean="0"/>
              <a:t>Vijfde overzichtsniveau</a:t>
            </a:r>
          </a:p>
          <a:p>
            <a:pPr lvl="4"/>
            <a:r>
              <a:rPr lang="en-GB" altLang="nl-NL" smtClean="0"/>
              <a:t>Zesde overzichtsniveau</a:t>
            </a:r>
          </a:p>
          <a:p>
            <a:pPr lvl="4"/>
            <a:r>
              <a:rPr lang="en-GB" altLang="nl-NL" smtClean="0"/>
              <a:t>Zevende overzichtsniveau</a:t>
            </a:r>
          </a:p>
        </p:txBody>
      </p:sp>
      <p:sp>
        <p:nvSpPr>
          <p:cNvPr id="9221" name="Text Box 4"/>
          <p:cNvSpPr txBox="1">
            <a:spLocks noChangeArrowheads="1"/>
          </p:cNvSpPr>
          <p:nvPr/>
        </p:nvSpPr>
        <p:spPr bwMode="auto">
          <a:xfrm>
            <a:off x="503238" y="6886575"/>
            <a:ext cx="23193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2" name="Text Box 5"/>
          <p:cNvSpPr txBox="1">
            <a:spLocks noChangeArrowheads="1"/>
          </p:cNvSpPr>
          <p:nvPr/>
        </p:nvSpPr>
        <p:spPr bwMode="auto">
          <a:xfrm>
            <a:off x="3448050" y="6886575"/>
            <a:ext cx="3167063"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2" name="Rectangle 6"/>
          <p:cNvSpPr>
            <a:spLocks noGrp="1" noChangeArrowheads="1"/>
          </p:cNvSpPr>
          <p:nvPr>
            <p:ph type="sldNum"/>
          </p:nvPr>
        </p:nvSpPr>
        <p:spPr bwMode="auto">
          <a:xfrm>
            <a:off x="7227888" y="6886575"/>
            <a:ext cx="231775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9469B72D-828D-469A-A081-EFBB2FEB88F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Droid Sans Fallback" charset="0"/>
          <a:cs typeface="Droid Sans Fallback" charset="0"/>
        </a:defRPr>
      </a:lvl2pPr>
      <a:lvl3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Droid Sans Fallback" charset="0"/>
          <a:cs typeface="Droid Sans Fallback" charset="0"/>
        </a:defRPr>
      </a:lvl3pPr>
      <a:lvl4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Droid Sans Fallback" charset="0"/>
          <a:cs typeface="Droid Sans Fallback" charset="0"/>
        </a:defRPr>
      </a:lvl4pPr>
      <a:lvl5pPr algn="ctr"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Droid Sans Fallback" charset="0"/>
          <a:cs typeface="Droid Sans Fallback" charset="0"/>
        </a:defRPr>
      </a:lvl5pPr>
      <a:lvl6pPr marL="25146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6pPr>
      <a:lvl7pPr marL="29718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7pPr>
      <a:lvl8pPr marL="34290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8pPr>
      <a:lvl9pPr marL="3886200" indent="-228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roid Sans Fallback" charset="0"/>
          <a:cs typeface="Droid Sans Fallback" charset="0"/>
        </a:defRPr>
      </a:lvl9pPr>
    </p:titleStyle>
    <p:bodyStyle>
      <a:lvl1pPr marL="342900" indent="-342900" algn="l" defTabSz="449263" rtl="0" eaLnBrk="0" fontAlgn="base" hangingPunct="0">
        <a:lnSpc>
          <a:spcPct val="95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5000"/>
        </a:lnSpc>
        <a:spcBef>
          <a:spcPct val="0"/>
        </a:spcBef>
        <a:spcAft>
          <a:spcPts val="563"/>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5000"/>
        </a:lnSpc>
        <a:spcBef>
          <a:spcPct val="0"/>
        </a:spcBef>
        <a:spcAft>
          <a:spcPts val="275"/>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lnSpc>
          <a:spcPct val="95000"/>
        </a:lnSpc>
        <a:spcBef>
          <a:spcPct val="0"/>
        </a:spcBef>
        <a:spcAft>
          <a:spcPts val="275"/>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06.xml"/><Relationship Id="rId5" Type="http://schemas.openxmlformats.org/officeDocument/2006/relationships/image" Target="../media/image13.jpe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6.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6.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6.xml"/><Relationship Id="rId5" Type="http://schemas.openxmlformats.org/officeDocument/2006/relationships/image" Target="../media/image14.jpeg"/><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6.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6.xml"/><Relationship Id="rId5" Type="http://schemas.openxmlformats.org/officeDocument/2006/relationships/image" Target="../media/image13.jpe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6.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2.emf"/><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Cursus: De levende tuin   </a:t>
            </a:r>
          </a:p>
        </p:txBody>
      </p:sp>
      <p:sp>
        <p:nvSpPr>
          <p:cNvPr id="12291" name="Text Box 2"/>
          <p:cNvSpPr txBox="1">
            <a:spLocks noChangeArrowheads="1"/>
          </p:cNvSpPr>
          <p:nvPr/>
        </p:nvSpPr>
        <p:spPr bwMode="auto">
          <a:xfrm>
            <a:off x="503238" y="257968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713" y="287338"/>
            <a:ext cx="1314450" cy="957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7"/>
          <p:cNvSpPr txBox="1">
            <a:spLocks noChangeArrowheads="1"/>
          </p:cNvSpPr>
          <p:nvPr/>
        </p:nvSpPr>
        <p:spPr bwMode="auto">
          <a:xfrm>
            <a:off x="863600" y="6121400"/>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000" b="1">
                <a:solidFill>
                  <a:srgbClr val="FFFFFF"/>
                </a:solidFill>
              </a:rPr>
              <a:t>Verandering van een bestaande tuin in de levende tuin</a:t>
            </a:r>
          </a:p>
        </p:txBody>
      </p:sp>
      <p:sp>
        <p:nvSpPr>
          <p:cNvPr id="12297" name="Text Box 8"/>
          <p:cNvSpPr txBox="1">
            <a:spLocks noChangeArrowheads="1"/>
          </p:cNvSpPr>
          <p:nvPr/>
        </p:nvSpPr>
        <p:spPr bwMode="auto">
          <a:xfrm>
            <a:off x="3816350" y="1871663"/>
            <a:ext cx="2735263"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4000" b="1">
                <a:solidFill>
                  <a:srgbClr val="FFFFFF"/>
                </a:solidFill>
              </a:rPr>
              <a:t>Dag 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Opzet van de cursus</a:t>
            </a:r>
          </a:p>
        </p:txBody>
      </p:sp>
      <p:sp>
        <p:nvSpPr>
          <p:cNvPr id="13315" name="Text Box 2"/>
          <p:cNvSpPr txBox="1">
            <a:spLocks noChangeArrowheads="1"/>
          </p:cNvSpPr>
          <p:nvPr/>
        </p:nvSpPr>
        <p:spPr bwMode="auto">
          <a:xfrm>
            <a:off x="360363" y="1800225"/>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09563" eaLnBrk="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1pPr>
            <a:lvl2pPr eaLnBrk="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2pPr>
            <a:lvl3pPr eaLnBrk="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3pPr>
            <a:lvl4pPr eaLnBrk="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4pPr>
            <a:lvl5pPr eaLnBrk="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9563" algn="l"/>
                <a:tab pos="757238" algn="l"/>
                <a:tab pos="1206500" algn="l"/>
                <a:tab pos="1655763" algn="l"/>
                <a:tab pos="2105025" algn="l"/>
                <a:tab pos="2554288" algn="l"/>
                <a:tab pos="3003550" algn="l"/>
                <a:tab pos="3452813" algn="l"/>
                <a:tab pos="3902075" algn="l"/>
                <a:tab pos="4351338" algn="l"/>
                <a:tab pos="4800600" algn="l"/>
                <a:tab pos="5249863" algn="l"/>
                <a:tab pos="5699125" algn="l"/>
                <a:tab pos="6148388" algn="l"/>
                <a:tab pos="6597650" algn="l"/>
                <a:tab pos="7046913" algn="l"/>
                <a:tab pos="7496175" algn="l"/>
                <a:tab pos="7945438" algn="l"/>
                <a:tab pos="8394700" algn="l"/>
                <a:tab pos="8843963" algn="l"/>
                <a:tab pos="9293225" algn="l"/>
              </a:tabLst>
              <a:defRPr>
                <a:solidFill>
                  <a:schemeClr val="bg1"/>
                </a:solidFill>
                <a:latin typeface="Arial" panose="020B0604020202020204" pitchFamily="34" charset="0"/>
                <a:ea typeface="Microsoft YaHei" panose="020B0503020204020204" pitchFamily="34" charset="-122"/>
              </a:defRPr>
            </a:lvl9pPr>
          </a:lstStyle>
          <a:p>
            <a:pPr eaLnBrk="1">
              <a:buFont typeface="Times New Roman" panose="02020603050405020304" pitchFamily="18" charset="0"/>
              <a:buAutoNum type="arabicParenR"/>
            </a:pPr>
            <a:r>
              <a:rPr lang="nl-NL" altLang="nl-NL" sz="2400">
                <a:solidFill>
                  <a:srgbClr val="000000"/>
                </a:solidFill>
              </a:rPr>
              <a:t> Duur: 4 keer een dag van 8 uur;</a:t>
            </a:r>
          </a:p>
          <a:p>
            <a:pPr eaLnBrk="1">
              <a:buFont typeface="Times New Roman" panose="02020603050405020304" pitchFamily="18" charset="0"/>
              <a:buAutoNum type="arabicParenR"/>
            </a:pPr>
            <a:r>
              <a:rPr lang="nl-NL" altLang="nl-NL" sz="2400">
                <a:solidFill>
                  <a:srgbClr val="000000"/>
                </a:solidFill>
              </a:rPr>
              <a:t> Beoordeling;</a:t>
            </a:r>
          </a:p>
          <a:p>
            <a:pPr eaLnBrk="1">
              <a:buFont typeface="Times New Roman" panose="02020603050405020304" pitchFamily="18" charset="0"/>
              <a:buAutoNum type="arabicParenR"/>
            </a:pPr>
            <a:r>
              <a:rPr lang="nl-NL" altLang="nl-NL" sz="2400">
                <a:solidFill>
                  <a:srgbClr val="000000"/>
                </a:solidFill>
              </a:rPr>
              <a:t> Bij voldoende beoordeling krijgt de cursist een branchegericht certificaat ‘de levende tuin’. </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Doel van de cursus</a:t>
            </a:r>
          </a:p>
        </p:txBody>
      </p:sp>
      <p:sp>
        <p:nvSpPr>
          <p:cNvPr id="14339" name="Text Box 2"/>
          <p:cNvSpPr txBox="1">
            <a:spLocks noChangeArrowheads="1"/>
          </p:cNvSpPr>
          <p:nvPr/>
        </p:nvSpPr>
        <p:spPr bwMode="auto">
          <a:xfrm>
            <a:off x="503238" y="200183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nl-NL" altLang="nl-NL" sz="2400">
                <a:solidFill>
                  <a:srgbClr val="000000"/>
                </a:solidFill>
              </a:rPr>
              <a:t>Rondom 'De levende tuin'</a:t>
            </a:r>
          </a:p>
          <a:p>
            <a:pPr eaLnBrk="1">
              <a:buClrTx/>
              <a:buFontTx/>
              <a:buNone/>
            </a:pPr>
            <a:endParaRPr lang="nl-NL" altLang="nl-NL" sz="2400">
              <a:solidFill>
                <a:srgbClr val="000000"/>
              </a:solidFill>
            </a:endParaRPr>
          </a:p>
          <a:p>
            <a:pPr eaLnBrk="1">
              <a:buFont typeface="Times New Roman" panose="02020603050405020304" pitchFamily="18" charset="0"/>
              <a:buAutoNum type="arabicParenR"/>
            </a:pPr>
            <a:r>
              <a:rPr lang="nl-NL" altLang="nl-NL" sz="2400">
                <a:solidFill>
                  <a:srgbClr val="000000"/>
                </a:solidFill>
              </a:rPr>
              <a:t>Vergroting van de bewustwording van de baten van de levende tuin;</a:t>
            </a:r>
          </a:p>
          <a:p>
            <a:pPr eaLnBrk="1">
              <a:buFont typeface="Times New Roman" panose="02020603050405020304" pitchFamily="18" charset="0"/>
              <a:buAutoNum type="arabicParenR"/>
            </a:pPr>
            <a:r>
              <a:rPr lang="nl-NL" altLang="nl-NL" sz="2400">
                <a:solidFill>
                  <a:srgbClr val="000000"/>
                </a:solidFill>
              </a:rPr>
              <a:t>Vergroting van de handelingsbekwaamheid om een levende tuin aan te leggen en in stand te houden;</a:t>
            </a:r>
          </a:p>
          <a:p>
            <a:pPr eaLnBrk="1">
              <a:buFont typeface="Times New Roman" panose="02020603050405020304" pitchFamily="18" charset="0"/>
              <a:buAutoNum type="arabicParenR"/>
            </a:pPr>
            <a:r>
              <a:rPr lang="nl-NL" altLang="nl-NL" sz="2400">
                <a:solidFill>
                  <a:srgbClr val="000000"/>
                </a:solidFill>
              </a:rPr>
              <a:t>In staat zijn om de baten van de levende tuin te communiceren met de klant. </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Score van een tuin: het label</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2076450"/>
            <a:ext cx="8572500" cy="397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Inhoud van de cursus</a:t>
            </a:r>
          </a:p>
        </p:txBody>
      </p:sp>
      <p:sp>
        <p:nvSpPr>
          <p:cNvPr id="17410" name="Text Box 2"/>
          <p:cNvSpPr txBox="1">
            <a:spLocks noChangeArrowheads="1"/>
          </p:cNvSpPr>
          <p:nvPr/>
        </p:nvSpPr>
        <p:spPr bwMode="auto">
          <a:xfrm>
            <a:off x="431800" y="2095500"/>
            <a:ext cx="9072563"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175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9pPr>
          </a:lstStyle>
          <a:p>
            <a:pPr>
              <a:buClrTx/>
              <a:buFontTx/>
              <a:buNone/>
              <a:defRPr/>
            </a:pPr>
            <a:r>
              <a:rPr lang="nl-NL" altLang="nl-NL" sz="2400" smtClean="0">
                <a:solidFill>
                  <a:srgbClr val="000000"/>
                </a:solidFill>
              </a:rPr>
              <a:t>Dag 1: Aanleg (inclusief criteria)</a:t>
            </a:r>
          </a:p>
          <a:p>
            <a:pPr>
              <a:buClrTx/>
              <a:buFontTx/>
              <a:buNone/>
              <a:defRPr/>
            </a:pPr>
            <a:r>
              <a:rPr lang="nl-NL" altLang="nl-NL" sz="2400" smtClean="0">
                <a:solidFill>
                  <a:srgbClr val="000000"/>
                </a:solidFill>
              </a:rPr>
              <a:t>Dag 2: Beheer en onderhoud</a:t>
            </a:r>
          </a:p>
          <a:p>
            <a:pPr>
              <a:buClrTx/>
              <a:buFontTx/>
              <a:buNone/>
              <a:defRPr/>
            </a:pPr>
            <a:r>
              <a:rPr lang="nl-NL" altLang="nl-NL" sz="2400" smtClean="0">
                <a:solidFill>
                  <a:srgbClr val="000000"/>
                </a:solidFill>
              </a:rPr>
              <a:t>Dag 3: Beplanting</a:t>
            </a:r>
          </a:p>
          <a:p>
            <a:pPr>
              <a:buClrTx/>
              <a:buFontTx/>
              <a:buNone/>
              <a:defRPr/>
            </a:pPr>
            <a:endParaRPr lang="nl-NL" altLang="nl-NL" sz="2400" smtClean="0">
              <a:solidFill>
                <a:srgbClr val="000000"/>
              </a:solidFill>
            </a:endParaRPr>
          </a:p>
          <a:p>
            <a:pPr>
              <a:buClrTx/>
              <a:buFontTx/>
              <a:buNone/>
              <a:defRPr/>
            </a:pPr>
            <a:r>
              <a:rPr lang="nl-NL" altLang="nl-NL" sz="2400" b="1" smtClean="0">
                <a:solidFill>
                  <a:srgbClr val="008000"/>
                </a:solidFill>
                <a:effectLst>
                  <a:outerShdw blurRad="38100" dist="38100" dir="2700000" algn="tl">
                    <a:srgbClr val="C0C0C0"/>
                  </a:outerShdw>
                </a:effectLst>
              </a:rPr>
              <a:t>Dag 4: Integratie in levende tuin</a:t>
            </a:r>
          </a:p>
          <a:p>
            <a:pPr>
              <a:buClrTx/>
              <a:buFontTx/>
              <a:buNone/>
              <a:defRPr/>
            </a:pPr>
            <a:r>
              <a:rPr lang="nl-NL" altLang="nl-NL" sz="2400" b="1" smtClean="0">
                <a:solidFill>
                  <a:srgbClr val="008000"/>
                </a:solidFill>
                <a:effectLst>
                  <a:outerShdw blurRad="38100" dist="38100" dir="2700000" algn="tl">
                    <a:srgbClr val="C0C0C0"/>
                  </a:outerShdw>
                </a:effectLst>
              </a:rPr>
              <a:t>            Examen</a:t>
            </a:r>
          </a:p>
          <a:p>
            <a:pPr>
              <a:buClrTx/>
              <a:buFontTx/>
              <a:buNone/>
              <a:defRPr/>
            </a:pPr>
            <a:r>
              <a:rPr lang="nl-NL" altLang="nl-NL" sz="2400" b="1" smtClean="0">
                <a:solidFill>
                  <a:srgbClr val="008000"/>
                </a:solidFill>
                <a:effectLst>
                  <a:outerShdw blurRad="38100" dist="38100" dir="2700000" algn="tl">
                    <a:srgbClr val="C0C0C0"/>
                  </a:outerShdw>
                </a:effectLst>
              </a:rPr>
              <a:t>            Evaluatie</a:t>
            </a:r>
          </a:p>
          <a:p>
            <a:pPr>
              <a:buClrTx/>
              <a:buFontTx/>
              <a:buNone/>
              <a:defRPr/>
            </a:pPr>
            <a:r>
              <a:rPr lang="nl-NL" altLang="nl-NL" sz="2400" b="1" smtClean="0">
                <a:solidFill>
                  <a:srgbClr val="008000"/>
                </a:solidFill>
                <a:effectLst>
                  <a:outerShdw blurRad="38100" dist="38100" dir="2700000" algn="tl">
                    <a:srgbClr val="C0C0C0"/>
                  </a:outerShdw>
                </a:effectLst>
              </a:rPr>
              <a:t>            Uitreiking van certificaat</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Dag 4: Integratie</a:t>
            </a:r>
          </a:p>
        </p:txBody>
      </p:sp>
      <p:sp>
        <p:nvSpPr>
          <p:cNvPr id="17411" name="Text Box 2"/>
          <p:cNvSpPr txBox="1">
            <a:spLocks noChangeArrowheads="1"/>
          </p:cNvSpPr>
          <p:nvPr/>
        </p:nvSpPr>
        <p:spPr bwMode="auto">
          <a:xfrm>
            <a:off x="1223963" y="2374900"/>
            <a:ext cx="7704137" cy="280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481013" indent="-457200" eaLnBrk="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1pPr>
            <a:lvl2pPr eaLnBrk="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2pPr>
            <a:lvl3pPr eaLnBrk="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3pPr>
            <a:lvl4pPr eaLnBrk="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4pPr>
            <a:lvl5pPr eaLnBrk="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81013" algn="l"/>
                <a:tab pos="928688" algn="l"/>
                <a:tab pos="1377950" algn="l"/>
                <a:tab pos="1827213" algn="l"/>
                <a:tab pos="2276475" algn="l"/>
                <a:tab pos="2725738" algn="l"/>
                <a:tab pos="3175000" algn="l"/>
                <a:tab pos="3624263" algn="l"/>
                <a:tab pos="4073525" algn="l"/>
                <a:tab pos="4522788" algn="l"/>
                <a:tab pos="4972050" algn="l"/>
                <a:tab pos="5421313" algn="l"/>
                <a:tab pos="5870575" algn="l"/>
                <a:tab pos="6319838" algn="l"/>
                <a:tab pos="6769100" algn="l"/>
                <a:tab pos="7218363" algn="l"/>
                <a:tab pos="7667625" algn="l"/>
                <a:tab pos="8116888" algn="l"/>
                <a:tab pos="8566150" algn="l"/>
                <a:tab pos="9015413" algn="l"/>
                <a:tab pos="9464675" algn="l"/>
              </a:tabLst>
              <a:defRPr>
                <a:solidFill>
                  <a:schemeClr val="bg1"/>
                </a:solidFill>
                <a:latin typeface="Arial" panose="020B0604020202020204" pitchFamily="34" charset="0"/>
                <a:ea typeface="Microsoft YaHei" panose="020B0503020204020204" pitchFamily="34" charset="-122"/>
              </a:defRPr>
            </a:lvl9pPr>
          </a:lstStyle>
          <a:p>
            <a:pPr eaLnBrk="1">
              <a:buFont typeface="Times New Roman" panose="02020603050405020304" pitchFamily="18" charset="0"/>
              <a:buAutoNum type="arabicPeriod"/>
            </a:pPr>
            <a:r>
              <a:rPr lang="nl-NL" altLang="nl-NL" sz="2400">
                <a:solidFill>
                  <a:srgbClr val="000000"/>
                </a:solidFill>
              </a:rPr>
              <a:t>Presentatie van ontwerp van de levende tuin</a:t>
            </a:r>
          </a:p>
          <a:p>
            <a:pPr eaLnBrk="1">
              <a:buFont typeface="Times New Roman" panose="02020603050405020304" pitchFamily="18" charset="0"/>
              <a:buAutoNum type="arabicPeriod"/>
            </a:pPr>
            <a:r>
              <a:rPr lang="nl-NL" altLang="nl-NL" sz="2400">
                <a:solidFill>
                  <a:srgbClr val="000000"/>
                </a:solidFill>
              </a:rPr>
              <a:t>Evaluatie van de cursus 'De levende tuin'</a:t>
            </a:r>
          </a:p>
          <a:p>
            <a:pPr eaLnBrk="1">
              <a:buFont typeface="Times New Roman" panose="02020603050405020304" pitchFamily="18" charset="0"/>
              <a:buAutoNum type="arabicPeriod"/>
            </a:pPr>
            <a:r>
              <a:rPr lang="nl-NL" altLang="nl-NL" sz="2400">
                <a:solidFill>
                  <a:srgbClr val="000000"/>
                </a:solidFill>
              </a:rPr>
              <a:t>Uitslag en uitreiking certificaat</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Presentaties</a:t>
            </a:r>
          </a:p>
        </p:txBody>
      </p:sp>
      <p:sp>
        <p:nvSpPr>
          <p:cNvPr id="18435" name="Text Box 2"/>
          <p:cNvSpPr txBox="1">
            <a:spLocks noChangeArrowheads="1"/>
          </p:cNvSpPr>
          <p:nvPr/>
        </p:nvSpPr>
        <p:spPr bwMode="auto">
          <a:xfrm>
            <a:off x="1083671" y="1592702"/>
            <a:ext cx="7704138"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25400"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1pPr>
            <a:lvl2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2pPr>
            <a:lvl3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3pPr>
            <a:lvl4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4pPr>
            <a:lvl5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nl-NL" altLang="nl-NL" sz="2400" dirty="0">
              <a:solidFill>
                <a:srgbClr val="000000"/>
              </a:solidFill>
            </a:endParaRPr>
          </a:p>
          <a:p>
            <a:pPr eaLnBrk="1">
              <a:buClrTx/>
              <a:buFontTx/>
              <a:buNone/>
            </a:pPr>
            <a:r>
              <a:rPr lang="nl-NL" altLang="nl-NL" sz="2400" dirty="0">
                <a:solidFill>
                  <a:srgbClr val="000000"/>
                </a:solidFill>
              </a:rPr>
              <a:t>Presentatieronde 1</a:t>
            </a:r>
          </a:p>
          <a:p>
            <a:pPr eaLnBrk="1">
              <a:buClrTx/>
              <a:buFontTx/>
              <a:buNone/>
            </a:pPr>
            <a:endParaRPr lang="nl-NL" altLang="nl-NL" sz="2400" dirty="0">
              <a:solidFill>
                <a:srgbClr val="000000"/>
              </a:solidFill>
            </a:endParaRPr>
          </a:p>
          <a:p>
            <a:pPr eaLnBrk="1">
              <a:buClrTx/>
              <a:buFontTx/>
              <a:buNone/>
            </a:pPr>
            <a:endParaRPr lang="nl-NL" altLang="nl-NL" sz="2400" dirty="0">
              <a:solidFill>
                <a:srgbClr val="000000"/>
              </a:solidFill>
            </a:endParaRP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461" name="Group 5"/>
          <p:cNvGraphicFramePr>
            <a:graphicFrameLocks noGrp="1"/>
          </p:cNvGraphicFramePr>
          <p:nvPr/>
        </p:nvGraphicFramePr>
        <p:xfrm>
          <a:off x="1147763" y="2163763"/>
          <a:ext cx="6723062" cy="1851026"/>
        </p:xfrm>
        <a:graphic>
          <a:graphicData uri="http://schemas.openxmlformats.org/drawingml/2006/table">
            <a:tbl>
              <a:tblPr/>
              <a:tblGrid>
                <a:gridCol w="3362325"/>
                <a:gridCol w="3360737"/>
              </a:tblGrid>
              <a:tr h="368300">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1" i="0" u="none" strike="noStrike" cap="none" normalizeH="0" baseline="0" smtClean="0">
                          <a:ln>
                            <a:noFill/>
                          </a:ln>
                          <a:solidFill>
                            <a:srgbClr val="FFFFFF"/>
                          </a:solidFill>
                          <a:effectLst/>
                          <a:latin typeface="Arial" charset="0"/>
                          <a:ea typeface="Microsoft YaHei" charset="-122"/>
                        </a:rPr>
                        <a:t>Naam leerling lokaal 1</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0C99C"/>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1" i="0" u="none" strike="noStrike" cap="none" normalizeH="0" baseline="0" smtClean="0">
                          <a:ln>
                            <a:noFill/>
                          </a:ln>
                          <a:solidFill>
                            <a:srgbClr val="FFFFFF"/>
                          </a:solidFill>
                          <a:effectLst/>
                          <a:latin typeface="Arial" charset="0"/>
                          <a:ea typeface="Microsoft YaHei" charset="-122"/>
                        </a:rPr>
                        <a:t>Naam leerling lokaal 2</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60C99C"/>
                    </a:solidFill>
                  </a:tcPr>
                </a:tc>
              </a:tr>
              <a:tr h="371475">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1</a:t>
                      </a:r>
                      <a:r>
                        <a:rPr kumimoji="0" lang="nl-NL" altLang="nl-NL" sz="1800" b="0" i="0" u="none" strike="noStrike" cap="none" normalizeH="0" baseline="30000" smtClean="0">
                          <a:ln>
                            <a:noFill/>
                          </a:ln>
                          <a:solidFill>
                            <a:srgbClr val="000000"/>
                          </a:solidFill>
                          <a:effectLst/>
                          <a:latin typeface="Arial" charset="0"/>
                          <a:ea typeface="Microsoft YaHei" charset="-122"/>
                        </a:rPr>
                        <a:t>e</a:t>
                      </a:r>
                      <a:r>
                        <a:rPr kumimoji="0" lang="nl-NL" altLang="nl-NL" sz="1800" b="0" i="0" u="none" strike="noStrike" cap="none" normalizeH="0" baseline="0" smtClean="0">
                          <a:ln>
                            <a:noFill/>
                          </a:ln>
                          <a:solidFill>
                            <a:srgbClr val="000000"/>
                          </a:solidFill>
                          <a:effectLst/>
                          <a:latin typeface="Arial" charset="0"/>
                          <a:ea typeface="Microsoft YaHei" charset="-122"/>
                        </a:rPr>
                        <a:t> </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1</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r>
              <a:tr h="371475">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2</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2</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r>
              <a:tr h="369888">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3</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3</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r>
              <a:tr h="369888">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4</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4</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60C99C"/>
                    </a:solidFill>
                  </a:tcPr>
                </a:tc>
              </a:tr>
            </a:tbl>
          </a:graphicData>
        </a:graphic>
      </p:graphicFrame>
      <p:graphicFrame>
        <p:nvGraphicFramePr>
          <p:cNvPr id="19499" name="Group 43"/>
          <p:cNvGraphicFramePr>
            <a:graphicFrameLocks noGrp="1"/>
          </p:cNvGraphicFramePr>
          <p:nvPr/>
        </p:nvGraphicFramePr>
        <p:xfrm>
          <a:off x="1101725" y="4735513"/>
          <a:ext cx="6721475" cy="1849438"/>
        </p:xfrm>
        <a:graphic>
          <a:graphicData uri="http://schemas.openxmlformats.org/drawingml/2006/table">
            <a:tbl>
              <a:tblPr/>
              <a:tblGrid>
                <a:gridCol w="3360738"/>
                <a:gridCol w="3360737"/>
              </a:tblGrid>
              <a:tr h="368300">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1" i="0" u="none" strike="noStrike" cap="none" normalizeH="0" baseline="0" smtClean="0">
                          <a:ln>
                            <a:noFill/>
                          </a:ln>
                          <a:solidFill>
                            <a:srgbClr val="FFFFFF"/>
                          </a:solidFill>
                          <a:effectLst/>
                          <a:latin typeface="Arial" charset="0"/>
                          <a:ea typeface="Microsoft YaHei" charset="-122"/>
                        </a:rPr>
                        <a:t>Naam leerling lokaal 1</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1" i="0" u="none" strike="noStrike" cap="none" normalizeH="0" baseline="0" smtClean="0">
                          <a:ln>
                            <a:noFill/>
                          </a:ln>
                          <a:solidFill>
                            <a:srgbClr val="FFFFFF"/>
                          </a:solidFill>
                          <a:effectLst/>
                          <a:latin typeface="Arial" charset="0"/>
                          <a:ea typeface="Microsoft YaHei" charset="-122"/>
                        </a:rPr>
                        <a:t>Naam leerling lokaal 2</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9360" cap="flat" cmpd="sng" algn="ctr">
                      <a:solidFill>
                        <a:srgbClr val="FFFFFF"/>
                      </a:solidFill>
                      <a:prstDash val="solid"/>
                      <a:round/>
                      <a:headEnd type="none" w="med" len="med"/>
                      <a:tailEnd type="none" w="med" len="med"/>
                    </a:lnB>
                    <a:lnTlToBr>
                      <a:noFill/>
                    </a:lnTlToBr>
                    <a:lnBlToTr>
                      <a:noFill/>
                    </a:lnBlToTr>
                    <a:solidFill>
                      <a:srgbClr val="92D050"/>
                    </a:solidFill>
                  </a:tcPr>
                </a:tc>
              </a:tr>
              <a:tr h="369888">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5</a:t>
                      </a:r>
                      <a:r>
                        <a:rPr kumimoji="0" lang="nl-NL" altLang="nl-NL" sz="1800" b="0" i="0" u="none" strike="noStrike" cap="none" normalizeH="0" baseline="30000" smtClean="0">
                          <a:ln>
                            <a:noFill/>
                          </a:ln>
                          <a:solidFill>
                            <a:srgbClr val="000000"/>
                          </a:solidFill>
                          <a:effectLst/>
                          <a:latin typeface="Arial" charset="0"/>
                          <a:ea typeface="Microsoft YaHei" charset="-122"/>
                        </a:rPr>
                        <a:t>e</a:t>
                      </a:r>
                      <a:r>
                        <a:rPr kumimoji="0" lang="nl-NL" altLang="nl-NL" sz="1800" b="0" i="0" u="none" strike="noStrike" cap="none" normalizeH="0" baseline="0" smtClean="0">
                          <a:ln>
                            <a:noFill/>
                          </a:ln>
                          <a:solidFill>
                            <a:srgbClr val="000000"/>
                          </a:solidFill>
                          <a:effectLst/>
                          <a:latin typeface="Arial" charset="0"/>
                          <a:ea typeface="Microsoft YaHei" charset="-122"/>
                        </a:rPr>
                        <a:t> </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5</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936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r>
              <a:tr h="371475">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6</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6</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r>
              <a:tr h="371475">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7</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7</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r>
              <a:tr h="368300">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8</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lvl1pPr eaLnBrk="0">
                        <a:spcAft>
                          <a:spcPts val="141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Droid Sans Fallback" charset="0"/>
                          <a:cs typeface="Droid Sans Fallback"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Droid Sans Fallback" charset="0"/>
                          <a:cs typeface="Droid Sans Fallback"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Droid Sans Fallback" charset="0"/>
                          <a:cs typeface="Droid Sans Fallback" charset="0"/>
                        </a:defRPr>
                      </a:lvl3pPr>
                      <a:lvl4pPr eaLnBrk="0">
                        <a:spcAft>
                          <a:spcPts val="563"/>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eaLnBrk="0">
                        <a:spcAft>
                          <a:spcPts val="2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ts val="2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nl-NL" altLang="nl-NL" sz="1800" b="0" i="0" u="none" strike="noStrike" cap="none" normalizeH="0" baseline="0" smtClean="0">
                          <a:ln>
                            <a:noFill/>
                          </a:ln>
                          <a:solidFill>
                            <a:srgbClr val="000000"/>
                          </a:solidFill>
                          <a:effectLst/>
                          <a:latin typeface="Arial" charset="0"/>
                          <a:ea typeface="Microsoft YaHei" charset="-122"/>
                        </a:rPr>
                        <a:t>8</a:t>
                      </a:r>
                      <a:r>
                        <a:rPr kumimoji="0" lang="nl-NL" altLang="nl-NL" sz="1800" b="0" i="0" u="none" strike="noStrike" cap="none" normalizeH="0" baseline="30000" smtClean="0">
                          <a:ln>
                            <a:noFill/>
                          </a:ln>
                          <a:solidFill>
                            <a:srgbClr val="000000"/>
                          </a:solidFill>
                          <a:effectLst/>
                          <a:latin typeface="Arial" charset="0"/>
                          <a:ea typeface="Microsoft YaHei" charset="-122"/>
                        </a:rPr>
                        <a:t>e</a:t>
                      </a:r>
                    </a:p>
                  </a:txBody>
                  <a:tcPr marL="90000" marR="90000" marT="62676" marB="46800" horzOverflow="overflow">
                    <a:lnL w="2880" cap="flat" cmpd="sng" algn="ctr">
                      <a:solidFill>
                        <a:srgbClr val="FFFFFF"/>
                      </a:solidFill>
                      <a:prstDash val="solid"/>
                      <a:round/>
                      <a:headEnd type="none" w="med" len="med"/>
                      <a:tailEnd type="none" w="med" len="med"/>
                    </a:lnL>
                    <a:lnR w="2880" cap="flat" cmpd="sng" algn="ctr">
                      <a:solidFill>
                        <a:srgbClr val="FFFFFF"/>
                      </a:solidFill>
                      <a:prstDash val="solid"/>
                      <a:round/>
                      <a:headEnd type="none" w="med" len="med"/>
                      <a:tailEnd type="none" w="med" len="med"/>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lnTlToBr>
                      <a:noFill/>
                    </a:lnTlToBr>
                    <a:lnBlToTr>
                      <a:noFill/>
                    </a:lnBlToTr>
                    <a:solidFill>
                      <a:srgbClr val="92D050"/>
                    </a:solidFill>
                  </a:tcPr>
                </a:tc>
              </a:tr>
            </a:tbl>
          </a:graphicData>
        </a:graphic>
      </p:graphicFrame>
      <p:sp>
        <p:nvSpPr>
          <p:cNvPr id="18478" name="Text Box 81"/>
          <p:cNvSpPr txBox="1">
            <a:spLocks noChangeArrowheads="1"/>
          </p:cNvSpPr>
          <p:nvPr/>
        </p:nvSpPr>
        <p:spPr bwMode="auto">
          <a:xfrm>
            <a:off x="1079872" y="4211885"/>
            <a:ext cx="7704138"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25400"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1pPr>
            <a:lvl2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2pPr>
            <a:lvl3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3pPr>
            <a:lvl4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4pPr>
            <a:lvl5pPr eaLnBrk="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25400" algn="l"/>
                <a:tab pos="473075" algn="l"/>
                <a:tab pos="922338" algn="l"/>
                <a:tab pos="1371600" algn="l"/>
                <a:tab pos="1820863" algn="l"/>
                <a:tab pos="2270125" algn="l"/>
                <a:tab pos="2719388" algn="l"/>
                <a:tab pos="3168650" algn="l"/>
                <a:tab pos="3617913" algn="l"/>
                <a:tab pos="4067175" algn="l"/>
                <a:tab pos="4516438" algn="l"/>
                <a:tab pos="4965700" algn="l"/>
                <a:tab pos="5414963" algn="l"/>
                <a:tab pos="5864225" algn="l"/>
                <a:tab pos="6313488" algn="l"/>
                <a:tab pos="6762750" algn="l"/>
                <a:tab pos="7212013" algn="l"/>
                <a:tab pos="7661275" algn="l"/>
                <a:tab pos="8110538" algn="l"/>
                <a:tab pos="8559800" algn="l"/>
                <a:tab pos="90090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nl-NL" altLang="nl-NL" sz="2400" dirty="0">
              <a:solidFill>
                <a:srgbClr val="000000"/>
              </a:solidFill>
            </a:endParaRPr>
          </a:p>
          <a:p>
            <a:pPr eaLnBrk="1">
              <a:buClrTx/>
              <a:buFontTx/>
              <a:buNone/>
            </a:pPr>
            <a:r>
              <a:rPr lang="nl-NL" altLang="nl-NL" sz="2400" dirty="0">
                <a:solidFill>
                  <a:srgbClr val="000000"/>
                </a:solidFill>
              </a:rPr>
              <a:t>Presentatieronde 2</a:t>
            </a:r>
          </a:p>
          <a:p>
            <a:pPr eaLnBrk="1">
              <a:buClrTx/>
              <a:buFontTx/>
              <a:buNone/>
            </a:pPr>
            <a:endParaRPr lang="nl-NL" altLang="nl-NL" sz="2400" dirty="0">
              <a:solidFill>
                <a:srgbClr val="000000"/>
              </a:solidFill>
            </a:endParaRPr>
          </a:p>
          <a:p>
            <a:pPr eaLnBrk="1">
              <a:buClrTx/>
              <a:buFontTx/>
              <a:buNone/>
            </a:pPr>
            <a:endParaRPr lang="nl-NL" altLang="nl-NL" sz="2400"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Evaluatie van de cursus</a:t>
            </a:r>
          </a:p>
        </p:txBody>
      </p:sp>
      <p:sp>
        <p:nvSpPr>
          <p:cNvPr id="19459" name="Text Box 2"/>
          <p:cNvSpPr txBox="1">
            <a:spLocks noChangeArrowheads="1"/>
          </p:cNvSpPr>
          <p:nvPr/>
        </p:nvSpPr>
        <p:spPr bwMode="auto">
          <a:xfrm>
            <a:off x="503238" y="2179638"/>
            <a:ext cx="9072562" cy="43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10079038"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3" name="Text Box 6"/>
          <p:cNvSpPr txBox="1">
            <a:spLocks noChangeArrowheads="1"/>
          </p:cNvSpPr>
          <p:nvPr/>
        </p:nvSpPr>
        <p:spPr bwMode="auto">
          <a:xfrm>
            <a:off x="647700" y="2592388"/>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000" b="1">
                <a:solidFill>
                  <a:srgbClr val="FFFFFF"/>
                </a:solidFill>
              </a:rPr>
              <a:t>Nabespreking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03238" y="287338"/>
            <a:ext cx="90725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400">
                <a:solidFill>
                  <a:srgbClr val="000000"/>
                </a:solidFill>
              </a:rPr>
              <a:t>Certificering</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0" y="6840538"/>
            <a:ext cx="209232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40538"/>
            <a:ext cx="828675"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3444875"/>
            <a:ext cx="3040063" cy="2279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5"/>
          <p:cNvSpPr txBox="1">
            <a:spLocks noChangeArrowheads="1"/>
          </p:cNvSpPr>
          <p:nvPr/>
        </p:nvSpPr>
        <p:spPr bwMode="auto">
          <a:xfrm>
            <a:off x="782638" y="1835150"/>
            <a:ext cx="84963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nl-NL" altLang="nl-NL" sz="4000" b="1">
                <a:solidFill>
                  <a:srgbClr val="000000"/>
                </a:solidFill>
              </a:rPr>
              <a:t>Uitreiken certificaten indien aan de voorwaarden voldaan is</a:t>
            </a:r>
          </a:p>
        </p:txBody>
      </p:sp>
      <p:pic>
        <p:nvPicPr>
          <p:cNvPr id="204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3444875"/>
            <a:ext cx="3055938" cy="269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6003925"/>
            <a:ext cx="4191000" cy="108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5438" y="4610100"/>
            <a:ext cx="2649537" cy="1558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0350" y="3444875"/>
            <a:ext cx="1920875" cy="71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Microsoft YaHei"/>
        <a:cs typeface=""/>
      </a:majorFont>
      <a:minorFont>
        <a:latin typeface="Arial"/>
        <a:ea typeface="Microsoft YaHei"/>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Times New Roman"/>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WenQuanYi Zen Hei"/>
        <a:cs typeface="WenQuanYi Zen Hei"/>
      </a:majorFont>
      <a:minorFont>
        <a:latin typeface="Arial"/>
        <a:ea typeface="WenQuanYi Zen Hei"/>
        <a:cs typeface="WenQuanYi Zen He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Arial"/>
        <a:ea typeface="Droid Sans Fallback"/>
        <a:cs typeface="Droid Sans Fallback"/>
      </a:majorFont>
      <a:minorFont>
        <a:latin typeface="Arial"/>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Times New Roman"/>
        <a:ea typeface="Droid Sans Fallback"/>
        <a:cs typeface="Droid Sans Fallback"/>
      </a:majorFont>
      <a:minorFont>
        <a:latin typeface="Times New Roman"/>
        <a:ea typeface="Droid Sans Fallback"/>
        <a:cs typeface="Droid Sans Fallback"/>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nl-NL"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16520</TotalTime>
  <Words>1486</Words>
  <Application>Microsoft Office PowerPoint</Application>
  <PresentationFormat>Aangepast</PresentationFormat>
  <Paragraphs>149</Paragraphs>
  <Slides>9</Slides>
  <Notes>9</Notes>
  <HiddenSlides>0</HiddenSlides>
  <MMClips>0</MMClips>
  <ScaleCrop>false</ScaleCrop>
  <HeadingPairs>
    <vt:vector size="6" baseType="variant">
      <vt:variant>
        <vt:lpstr>Gebruikte lettertypen</vt:lpstr>
      </vt:variant>
      <vt:variant>
        <vt:i4>6</vt:i4>
      </vt:variant>
      <vt:variant>
        <vt:lpstr>Thema</vt:lpstr>
      </vt:variant>
      <vt:variant>
        <vt:i4>11</vt:i4>
      </vt:variant>
      <vt:variant>
        <vt:lpstr>Diatitels</vt:lpstr>
      </vt:variant>
      <vt:variant>
        <vt:i4>9</vt:i4>
      </vt:variant>
    </vt:vector>
  </HeadingPairs>
  <TitlesOfParts>
    <vt:vector size="26" baseType="lpstr">
      <vt:lpstr>Microsoft YaHei</vt:lpstr>
      <vt:lpstr>Arial</vt:lpstr>
      <vt:lpstr>Droid Sans Fallback</vt:lpstr>
      <vt:lpstr>Segoe UI</vt:lpstr>
      <vt:lpstr>Times New Roman</vt:lpstr>
      <vt:lpstr>WenQuanYi Zen Hei</vt:lpstr>
      <vt:lpstr>Kantoorthema</vt:lpstr>
      <vt:lpstr>1_Kantoorthema</vt:lpstr>
      <vt:lpstr>2_Kantoorthema</vt:lpstr>
      <vt:lpstr>3_Kantoorthema</vt:lpstr>
      <vt:lpstr>4_Kantoorthema</vt:lpstr>
      <vt:lpstr>5_Kantoorthema</vt:lpstr>
      <vt:lpstr>6_Kantoorthema</vt:lpstr>
      <vt:lpstr>7_Kantoorthema</vt:lpstr>
      <vt:lpstr>8_Kantoorthema</vt:lpstr>
      <vt:lpstr>9_Kantoorthema</vt:lpstr>
      <vt:lpstr>10_Kantoorthema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Cursus: De levende tuin</dc:title>
  <dc:creator>Heidi Hekman</dc:creator>
  <cp:lastModifiedBy>Fred Tonneijck</cp:lastModifiedBy>
  <cp:revision>9</cp:revision>
  <cp:lastPrinted>2014-04-17T20:05:26Z</cp:lastPrinted>
  <dcterms:created xsi:type="dcterms:W3CDTF">2013-10-17T12:38:39Z</dcterms:created>
  <dcterms:modified xsi:type="dcterms:W3CDTF">2014-04-17T20:06:46Z</dcterms:modified>
</cp:coreProperties>
</file>